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4" r:id="rId2"/>
  </p:sldMasterIdLst>
  <p:notesMasterIdLst>
    <p:notesMasterId r:id="rId36"/>
  </p:notesMasterIdLst>
  <p:sldIdLst>
    <p:sldId id="256" r:id="rId3"/>
    <p:sldId id="37628" r:id="rId4"/>
    <p:sldId id="37629" r:id="rId5"/>
    <p:sldId id="266" r:id="rId6"/>
    <p:sldId id="275" r:id="rId7"/>
    <p:sldId id="276" r:id="rId8"/>
    <p:sldId id="298" r:id="rId9"/>
    <p:sldId id="274" r:id="rId10"/>
    <p:sldId id="297" r:id="rId11"/>
    <p:sldId id="37636" r:id="rId12"/>
    <p:sldId id="37637" r:id="rId13"/>
    <p:sldId id="280" r:id="rId14"/>
    <p:sldId id="284" r:id="rId15"/>
    <p:sldId id="37638" r:id="rId16"/>
    <p:sldId id="282" r:id="rId17"/>
    <p:sldId id="292" r:id="rId18"/>
    <p:sldId id="294" r:id="rId19"/>
    <p:sldId id="293" r:id="rId20"/>
    <p:sldId id="295" r:id="rId21"/>
    <p:sldId id="300" r:id="rId22"/>
    <p:sldId id="299" r:id="rId23"/>
    <p:sldId id="283" r:id="rId24"/>
    <p:sldId id="37639" r:id="rId25"/>
    <p:sldId id="37640" r:id="rId26"/>
    <p:sldId id="37641" r:id="rId27"/>
    <p:sldId id="37642" r:id="rId28"/>
    <p:sldId id="37644" r:id="rId29"/>
    <p:sldId id="37645" r:id="rId30"/>
    <p:sldId id="37646" r:id="rId31"/>
    <p:sldId id="37643" r:id="rId32"/>
    <p:sldId id="37633" r:id="rId33"/>
    <p:sldId id="37635" r:id="rId34"/>
    <p:sldId id="272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6811"/>
    <a:srgbClr val="66FF33"/>
    <a:srgbClr val="F8F8F8"/>
    <a:srgbClr val="FFFFFF"/>
    <a:srgbClr val="18203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AC589F-A51D-4D7B-9644-7ECE06270D00}" v="744" dt="2024-01-23T14:39:57.4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94"/>
    <p:restoredTop sz="91429"/>
  </p:normalViewPr>
  <p:slideViewPr>
    <p:cSldViewPr snapToGrid="0">
      <p:cViewPr varScale="1">
        <p:scale>
          <a:sx n="100" d="100"/>
          <a:sy n="100" d="100"/>
        </p:scale>
        <p:origin x="11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nger Kerrick" userId="2ef063ca-29c6-4fd9-9626-a7051e374972" providerId="ADAL" clId="{2CAC589F-A51D-4D7B-9644-7ECE06270D00}"/>
    <pc:docChg chg="undo redo custSel addSld delSld modSld sldOrd">
      <pc:chgData name="Ginger Kerrick" userId="2ef063ca-29c6-4fd9-9626-a7051e374972" providerId="ADAL" clId="{2CAC589F-A51D-4D7B-9644-7ECE06270D00}" dt="2023-08-31T14:12:01.216" v="868" actId="1037"/>
      <pc:docMkLst>
        <pc:docMk/>
      </pc:docMkLst>
      <pc:sldChg chg="addSp modSp mod">
        <pc:chgData name="Ginger Kerrick" userId="2ef063ca-29c6-4fd9-9626-a7051e374972" providerId="ADAL" clId="{2CAC589F-A51D-4D7B-9644-7ECE06270D00}" dt="2023-08-31T13:32:03.130" v="264" actId="1076"/>
        <pc:sldMkLst>
          <pc:docMk/>
          <pc:sldMk cId="2236918097" sldId="256"/>
        </pc:sldMkLst>
        <pc:spChg chg="mod">
          <ac:chgData name="Ginger Kerrick" userId="2ef063ca-29c6-4fd9-9626-a7051e374972" providerId="ADAL" clId="{2CAC589F-A51D-4D7B-9644-7ECE06270D00}" dt="2023-08-30T22:09:06.264" v="164" actId="27636"/>
          <ac:spMkLst>
            <pc:docMk/>
            <pc:sldMk cId="2236918097" sldId="256"/>
            <ac:spMk id="2" creationId="{E640A588-225A-91E6-72C9-0B52D8656A2D}"/>
          </ac:spMkLst>
        </pc:spChg>
        <pc:spChg chg="add mod">
          <ac:chgData name="Ginger Kerrick" userId="2ef063ca-29c6-4fd9-9626-a7051e374972" providerId="ADAL" clId="{2CAC589F-A51D-4D7B-9644-7ECE06270D00}" dt="2023-08-31T13:32:03.130" v="264" actId="1076"/>
          <ac:spMkLst>
            <pc:docMk/>
            <pc:sldMk cId="2236918097" sldId="256"/>
            <ac:spMk id="5" creationId="{BA14B4E4-9CF4-0A1B-8D5D-752F52DAC6CA}"/>
          </ac:spMkLst>
        </pc:spChg>
      </pc:sldChg>
      <pc:sldChg chg="modSp mod">
        <pc:chgData name="Ginger Kerrick" userId="2ef063ca-29c6-4fd9-9626-a7051e374972" providerId="ADAL" clId="{2CAC589F-A51D-4D7B-9644-7ECE06270D00}" dt="2023-08-30T22:22:58.986" v="210" actId="20577"/>
        <pc:sldMkLst>
          <pc:docMk/>
          <pc:sldMk cId="3896858680" sldId="266"/>
        </pc:sldMkLst>
        <pc:spChg chg="mod">
          <ac:chgData name="Ginger Kerrick" userId="2ef063ca-29c6-4fd9-9626-a7051e374972" providerId="ADAL" clId="{2CAC589F-A51D-4D7B-9644-7ECE06270D00}" dt="2023-08-30T22:22:58.986" v="210" actId="20577"/>
          <ac:spMkLst>
            <pc:docMk/>
            <pc:sldMk cId="3896858680" sldId="266"/>
            <ac:spMk id="4" creationId="{A8BDC7CA-8F19-D505-BD77-4F45D34157B7}"/>
          </ac:spMkLst>
        </pc:spChg>
      </pc:sldChg>
      <pc:sldChg chg="modSp mod">
        <pc:chgData name="Ginger Kerrick" userId="2ef063ca-29c6-4fd9-9626-a7051e374972" providerId="ADAL" clId="{2CAC589F-A51D-4D7B-9644-7ECE06270D00}" dt="2023-08-31T14:11:03.063" v="728" actId="27636"/>
        <pc:sldMkLst>
          <pc:docMk/>
          <pc:sldMk cId="2230170827" sldId="272"/>
        </pc:sldMkLst>
        <pc:spChg chg="mod">
          <ac:chgData name="Ginger Kerrick" userId="2ef063ca-29c6-4fd9-9626-a7051e374972" providerId="ADAL" clId="{2CAC589F-A51D-4D7B-9644-7ECE06270D00}" dt="2023-08-31T14:11:03.063" v="728" actId="27636"/>
          <ac:spMkLst>
            <pc:docMk/>
            <pc:sldMk cId="2230170827" sldId="272"/>
            <ac:spMk id="2" creationId="{F32B5BD4-A556-17FC-9025-1FBDE18B8E42}"/>
          </ac:spMkLst>
        </pc:spChg>
      </pc:sldChg>
      <pc:sldChg chg="del">
        <pc:chgData name="Ginger Kerrick" userId="2ef063ca-29c6-4fd9-9626-a7051e374972" providerId="ADAL" clId="{2CAC589F-A51D-4D7B-9644-7ECE06270D00}" dt="2023-08-31T14:07:48.620" v="353" actId="47"/>
        <pc:sldMkLst>
          <pc:docMk/>
          <pc:sldMk cId="2786756755" sldId="273"/>
        </pc:sldMkLst>
      </pc:sldChg>
      <pc:sldChg chg="addSp delSp modSp mod">
        <pc:chgData name="Ginger Kerrick" userId="2ef063ca-29c6-4fd9-9626-a7051e374972" providerId="ADAL" clId="{2CAC589F-A51D-4D7B-9644-7ECE06270D00}" dt="2023-08-31T13:42:19.668" v="295" actId="478"/>
        <pc:sldMkLst>
          <pc:docMk/>
          <pc:sldMk cId="2343444624" sldId="277"/>
        </pc:sldMkLst>
        <pc:spChg chg="add del mod">
          <ac:chgData name="Ginger Kerrick" userId="2ef063ca-29c6-4fd9-9626-a7051e374972" providerId="ADAL" clId="{2CAC589F-A51D-4D7B-9644-7ECE06270D00}" dt="2023-08-31T13:42:19.668" v="295" actId="478"/>
          <ac:spMkLst>
            <pc:docMk/>
            <pc:sldMk cId="2343444624" sldId="277"/>
            <ac:spMk id="4" creationId="{2947D874-7AFC-5353-ADAB-E47D4CA3ED69}"/>
          </ac:spMkLst>
        </pc:spChg>
        <pc:spChg chg="mod">
          <ac:chgData name="Ginger Kerrick" userId="2ef063ca-29c6-4fd9-9626-a7051e374972" providerId="ADAL" clId="{2CAC589F-A51D-4D7B-9644-7ECE06270D00}" dt="2023-08-30T21:47:39.694" v="85" actId="6549"/>
          <ac:spMkLst>
            <pc:docMk/>
            <pc:sldMk cId="2343444624" sldId="277"/>
            <ac:spMk id="8" creationId="{065DEFE0-C94A-E903-979B-AA3F8A6A7E9D}"/>
          </ac:spMkLst>
        </pc:spChg>
        <pc:spChg chg="del mod topLvl">
          <ac:chgData name="Ginger Kerrick" userId="2ef063ca-29c6-4fd9-9626-a7051e374972" providerId="ADAL" clId="{2CAC589F-A51D-4D7B-9644-7ECE06270D00}" dt="2023-08-30T21:45:40.376" v="65" actId="478"/>
          <ac:spMkLst>
            <pc:docMk/>
            <pc:sldMk cId="2343444624" sldId="277"/>
            <ac:spMk id="15" creationId="{F211E68C-DC64-FD37-95CA-45BE549EA032}"/>
          </ac:spMkLst>
        </pc:spChg>
        <pc:spChg chg="mod ord topLvl">
          <ac:chgData name="Ginger Kerrick" userId="2ef063ca-29c6-4fd9-9626-a7051e374972" providerId="ADAL" clId="{2CAC589F-A51D-4D7B-9644-7ECE06270D00}" dt="2023-08-30T21:47:18.871" v="71" actId="1076"/>
          <ac:spMkLst>
            <pc:docMk/>
            <pc:sldMk cId="2343444624" sldId="277"/>
            <ac:spMk id="16" creationId="{38F19EF5-0379-018B-BFC1-76300DA6D904}"/>
          </ac:spMkLst>
        </pc:spChg>
        <pc:spChg chg="mod ord topLvl">
          <ac:chgData name="Ginger Kerrick" userId="2ef063ca-29c6-4fd9-9626-a7051e374972" providerId="ADAL" clId="{2CAC589F-A51D-4D7B-9644-7ECE06270D00}" dt="2023-08-30T21:47:18.871" v="71" actId="1076"/>
          <ac:spMkLst>
            <pc:docMk/>
            <pc:sldMk cId="2343444624" sldId="277"/>
            <ac:spMk id="17" creationId="{937CED4B-CD74-D254-1CF7-65886AD4FBDE}"/>
          </ac:spMkLst>
        </pc:spChg>
        <pc:grpChg chg="add mod">
          <ac:chgData name="Ginger Kerrick" userId="2ef063ca-29c6-4fd9-9626-a7051e374972" providerId="ADAL" clId="{2CAC589F-A51D-4D7B-9644-7ECE06270D00}" dt="2023-08-30T21:47:18.871" v="71" actId="1076"/>
          <ac:grpSpMkLst>
            <pc:docMk/>
            <pc:sldMk cId="2343444624" sldId="277"/>
            <ac:grpSpMk id="2" creationId="{88C07DFD-BDC9-C41E-ECF7-D8801DCAD1E8}"/>
          </ac:grpSpMkLst>
        </pc:grpChg>
        <pc:grpChg chg="add del">
          <ac:chgData name="Ginger Kerrick" userId="2ef063ca-29c6-4fd9-9626-a7051e374972" providerId="ADAL" clId="{2CAC589F-A51D-4D7B-9644-7ECE06270D00}" dt="2023-08-30T21:44:21.114" v="54" actId="165"/>
          <ac:grpSpMkLst>
            <pc:docMk/>
            <pc:sldMk cId="2343444624" sldId="277"/>
            <ac:grpSpMk id="18" creationId="{DC89B893-5C14-EA4E-82E3-D21FE1F48744}"/>
          </ac:grpSpMkLst>
        </pc:grpChg>
        <pc:picChg chg="del mod topLvl">
          <ac:chgData name="Ginger Kerrick" userId="2ef063ca-29c6-4fd9-9626-a7051e374972" providerId="ADAL" clId="{2CAC589F-A51D-4D7B-9644-7ECE06270D00}" dt="2023-08-30T21:45:40.376" v="65" actId="478"/>
          <ac:picMkLst>
            <pc:docMk/>
            <pc:sldMk cId="2343444624" sldId="277"/>
            <ac:picMk id="5" creationId="{45E163B2-71A4-E523-D34B-5B230FC20C69}"/>
          </ac:picMkLst>
        </pc:picChg>
        <pc:picChg chg="add mod">
          <ac:chgData name="Ginger Kerrick" userId="2ef063ca-29c6-4fd9-9626-a7051e374972" providerId="ADAL" clId="{2CAC589F-A51D-4D7B-9644-7ECE06270D00}" dt="2023-08-30T21:47:18.871" v="71" actId="1076"/>
          <ac:picMkLst>
            <pc:docMk/>
            <pc:sldMk cId="2343444624" sldId="277"/>
            <ac:picMk id="1026" creationId="{40225932-C5B3-BCDA-6F2F-5F487B772752}"/>
          </ac:picMkLst>
        </pc:picChg>
        <pc:cxnChg chg="mod ord topLvl">
          <ac:chgData name="Ginger Kerrick" userId="2ef063ca-29c6-4fd9-9626-a7051e374972" providerId="ADAL" clId="{2CAC589F-A51D-4D7B-9644-7ECE06270D00}" dt="2023-08-30T21:47:18.871" v="71" actId="1076"/>
          <ac:cxnSpMkLst>
            <pc:docMk/>
            <pc:sldMk cId="2343444624" sldId="277"/>
            <ac:cxnSpMk id="10" creationId="{8496C921-53A7-0118-1944-D681CA3F9F96}"/>
          </ac:cxnSpMkLst>
        </pc:cxnChg>
        <pc:cxnChg chg="mod ord topLvl">
          <ac:chgData name="Ginger Kerrick" userId="2ef063ca-29c6-4fd9-9626-a7051e374972" providerId="ADAL" clId="{2CAC589F-A51D-4D7B-9644-7ECE06270D00}" dt="2023-08-30T21:47:18.871" v="71" actId="1076"/>
          <ac:cxnSpMkLst>
            <pc:docMk/>
            <pc:sldMk cId="2343444624" sldId="277"/>
            <ac:cxnSpMk id="11" creationId="{FDBB2147-D186-29EA-8DF4-118CD7F476EF}"/>
          </ac:cxnSpMkLst>
        </pc:cxnChg>
        <pc:cxnChg chg="del mod topLvl">
          <ac:chgData name="Ginger Kerrick" userId="2ef063ca-29c6-4fd9-9626-a7051e374972" providerId="ADAL" clId="{2CAC589F-A51D-4D7B-9644-7ECE06270D00}" dt="2023-08-30T21:45:40.376" v="65" actId="478"/>
          <ac:cxnSpMkLst>
            <pc:docMk/>
            <pc:sldMk cId="2343444624" sldId="277"/>
            <ac:cxnSpMk id="13" creationId="{B11F9EDE-E968-DBC8-98D8-B87516B057C3}"/>
          </ac:cxnSpMkLst>
        </pc:cxnChg>
      </pc:sldChg>
      <pc:sldChg chg="addSp delSp modSp mod">
        <pc:chgData name="Ginger Kerrick" userId="2ef063ca-29c6-4fd9-9626-a7051e374972" providerId="ADAL" clId="{2CAC589F-A51D-4D7B-9644-7ECE06270D00}" dt="2023-08-30T21:58:02.991" v="111" actId="1076"/>
        <pc:sldMkLst>
          <pc:docMk/>
          <pc:sldMk cId="791197194" sldId="283"/>
        </pc:sldMkLst>
        <pc:picChg chg="add mod modCrop">
          <ac:chgData name="Ginger Kerrick" userId="2ef063ca-29c6-4fd9-9626-a7051e374972" providerId="ADAL" clId="{2CAC589F-A51D-4D7B-9644-7ECE06270D00}" dt="2023-08-30T21:58:02.991" v="111" actId="1076"/>
          <ac:picMkLst>
            <pc:docMk/>
            <pc:sldMk cId="791197194" sldId="283"/>
            <ac:picMk id="4" creationId="{B83CE9B8-A129-986E-884F-7CBFF7BFBCF4}"/>
          </ac:picMkLst>
        </pc:picChg>
        <pc:picChg chg="add del">
          <ac:chgData name="Ginger Kerrick" userId="2ef063ca-29c6-4fd9-9626-a7051e374972" providerId="ADAL" clId="{2CAC589F-A51D-4D7B-9644-7ECE06270D00}" dt="2023-08-30T21:58:02.250" v="110" actId="478"/>
          <ac:picMkLst>
            <pc:docMk/>
            <pc:sldMk cId="791197194" sldId="283"/>
            <ac:picMk id="7" creationId="{582964BB-98A6-6CC2-1D9E-9624C960BC78}"/>
          </ac:picMkLst>
        </pc:picChg>
      </pc:sldChg>
      <pc:sldChg chg="del">
        <pc:chgData name="Ginger Kerrick" userId="2ef063ca-29c6-4fd9-9626-a7051e374972" providerId="ADAL" clId="{2CAC589F-A51D-4D7B-9644-7ECE06270D00}" dt="2023-08-30T22:00:04.610" v="123" actId="47"/>
        <pc:sldMkLst>
          <pc:docMk/>
          <pc:sldMk cId="88964882" sldId="285"/>
        </pc:sldMkLst>
      </pc:sldChg>
      <pc:sldChg chg="del">
        <pc:chgData name="Ginger Kerrick" userId="2ef063ca-29c6-4fd9-9626-a7051e374972" providerId="ADAL" clId="{2CAC589F-A51D-4D7B-9644-7ECE06270D00}" dt="2023-08-30T22:01:43.383" v="133" actId="47"/>
        <pc:sldMkLst>
          <pc:docMk/>
          <pc:sldMk cId="231432220" sldId="286"/>
        </pc:sldMkLst>
      </pc:sldChg>
      <pc:sldChg chg="del">
        <pc:chgData name="Ginger Kerrick" userId="2ef063ca-29c6-4fd9-9626-a7051e374972" providerId="ADAL" clId="{2CAC589F-A51D-4D7B-9644-7ECE06270D00}" dt="2023-08-30T22:02:23.014" v="135" actId="47"/>
        <pc:sldMkLst>
          <pc:docMk/>
          <pc:sldMk cId="905055770" sldId="287"/>
        </pc:sldMkLst>
      </pc:sldChg>
      <pc:sldChg chg="del">
        <pc:chgData name="Ginger Kerrick" userId="2ef063ca-29c6-4fd9-9626-a7051e374972" providerId="ADAL" clId="{2CAC589F-A51D-4D7B-9644-7ECE06270D00}" dt="2023-08-30T22:05:28.517" v="149" actId="47"/>
        <pc:sldMkLst>
          <pc:docMk/>
          <pc:sldMk cId="2401659359" sldId="288"/>
        </pc:sldMkLst>
      </pc:sldChg>
      <pc:sldChg chg="del">
        <pc:chgData name="Ginger Kerrick" userId="2ef063ca-29c6-4fd9-9626-a7051e374972" providerId="ADAL" clId="{2CAC589F-A51D-4D7B-9644-7ECE06270D00}" dt="2023-08-30T22:06:11.334" v="152" actId="47"/>
        <pc:sldMkLst>
          <pc:docMk/>
          <pc:sldMk cId="347591351" sldId="289"/>
        </pc:sldMkLst>
      </pc:sldChg>
      <pc:sldChg chg="del">
        <pc:chgData name="Ginger Kerrick" userId="2ef063ca-29c6-4fd9-9626-a7051e374972" providerId="ADAL" clId="{2CAC589F-A51D-4D7B-9644-7ECE06270D00}" dt="2023-08-30T22:07:06.280" v="160" actId="47"/>
        <pc:sldMkLst>
          <pc:docMk/>
          <pc:sldMk cId="541360758" sldId="290"/>
        </pc:sldMkLst>
      </pc:sldChg>
      <pc:sldChg chg="del">
        <pc:chgData name="Ginger Kerrick" userId="2ef063ca-29c6-4fd9-9626-a7051e374972" providerId="ADAL" clId="{2CAC589F-A51D-4D7B-9644-7ECE06270D00}" dt="2023-08-30T22:07:28.019" v="162" actId="47"/>
        <pc:sldMkLst>
          <pc:docMk/>
          <pc:sldMk cId="3914098129" sldId="291"/>
        </pc:sldMkLst>
      </pc:sldChg>
      <pc:sldChg chg="addSp delSp modSp mod">
        <pc:chgData name="Ginger Kerrick" userId="2ef063ca-29c6-4fd9-9626-a7051e374972" providerId="ADAL" clId="{2CAC589F-A51D-4D7B-9644-7ECE06270D00}" dt="2023-08-30T22:21:07.735" v="201"/>
        <pc:sldMkLst>
          <pc:docMk/>
          <pc:sldMk cId="4215365568" sldId="297"/>
        </pc:sldMkLst>
        <pc:spChg chg="add del mod">
          <ac:chgData name="Ginger Kerrick" userId="2ef063ca-29c6-4fd9-9626-a7051e374972" providerId="ADAL" clId="{2CAC589F-A51D-4D7B-9644-7ECE06270D00}" dt="2023-08-30T22:20:28.679" v="200" actId="478"/>
          <ac:spMkLst>
            <pc:docMk/>
            <pc:sldMk cId="4215365568" sldId="297"/>
            <ac:spMk id="5" creationId="{CE7DEFE9-5E53-3709-E314-E33C5DCFFEF8}"/>
          </ac:spMkLst>
        </pc:spChg>
        <pc:picChg chg="mod">
          <ac:chgData name="Ginger Kerrick" userId="2ef063ca-29c6-4fd9-9626-a7051e374972" providerId="ADAL" clId="{2CAC589F-A51D-4D7B-9644-7ECE06270D00}" dt="2023-08-30T22:21:07.735" v="201"/>
          <ac:picMkLst>
            <pc:docMk/>
            <pc:sldMk cId="4215365568" sldId="297"/>
            <ac:picMk id="1026" creationId="{9C49FD6E-A691-4EB8-6318-EAF33C72C955}"/>
          </ac:picMkLst>
        </pc:picChg>
      </pc:sldChg>
      <pc:sldChg chg="addSp delSp modSp add mod">
        <pc:chgData name="Ginger Kerrick" userId="2ef063ca-29c6-4fd9-9626-a7051e374972" providerId="ADAL" clId="{2CAC589F-A51D-4D7B-9644-7ECE06270D00}" dt="2023-08-30T22:25:48.803" v="214" actId="1076"/>
        <pc:sldMkLst>
          <pc:docMk/>
          <pc:sldMk cId="2513930551" sldId="301"/>
        </pc:sldMkLst>
        <pc:spChg chg="del">
          <ac:chgData name="Ginger Kerrick" userId="2ef063ca-29c6-4fd9-9626-a7051e374972" providerId="ADAL" clId="{2CAC589F-A51D-4D7B-9644-7ECE06270D00}" dt="2023-08-30T21:58:21.433" v="113" actId="478"/>
          <ac:spMkLst>
            <pc:docMk/>
            <pc:sldMk cId="2513930551" sldId="301"/>
            <ac:spMk id="3" creationId="{C5C9CC61-EC82-6FBC-D60D-1B7099B23920}"/>
          </ac:spMkLst>
        </pc:spChg>
        <pc:spChg chg="add del mod">
          <ac:chgData name="Ginger Kerrick" userId="2ef063ca-29c6-4fd9-9626-a7051e374972" providerId="ADAL" clId="{2CAC589F-A51D-4D7B-9644-7ECE06270D00}" dt="2023-08-30T21:58:23.912" v="114" actId="478"/>
          <ac:spMkLst>
            <pc:docMk/>
            <pc:sldMk cId="2513930551" sldId="301"/>
            <ac:spMk id="5" creationId="{23A45FAD-E1ED-728E-CA3D-64DCCD390D10}"/>
          </ac:spMkLst>
        </pc:spChg>
        <pc:spChg chg="add mod">
          <ac:chgData name="Ginger Kerrick" userId="2ef063ca-29c6-4fd9-9626-a7051e374972" providerId="ADAL" clId="{2CAC589F-A51D-4D7B-9644-7ECE06270D00}" dt="2023-08-30T21:58:39.191" v="115"/>
          <ac:spMkLst>
            <pc:docMk/>
            <pc:sldMk cId="2513930551" sldId="301"/>
            <ac:spMk id="6" creationId="{5B62FED2-8CFE-75C7-EE77-178C28ACDD6D}"/>
          </ac:spMkLst>
        </pc:spChg>
        <pc:spChg chg="add mod ord">
          <ac:chgData name="Ginger Kerrick" userId="2ef063ca-29c6-4fd9-9626-a7051e374972" providerId="ADAL" clId="{2CAC589F-A51D-4D7B-9644-7ECE06270D00}" dt="2023-08-30T22:25:48.803" v="214" actId="1076"/>
          <ac:spMkLst>
            <pc:docMk/>
            <pc:sldMk cId="2513930551" sldId="301"/>
            <ac:spMk id="9" creationId="{0860C80A-0591-51D8-05A5-06F707CCBC72}"/>
          </ac:spMkLst>
        </pc:spChg>
        <pc:spChg chg="mod">
          <ac:chgData name="Ginger Kerrick" userId="2ef063ca-29c6-4fd9-9626-a7051e374972" providerId="ADAL" clId="{2CAC589F-A51D-4D7B-9644-7ECE06270D00}" dt="2023-08-30T21:59:27.676" v="118" actId="1076"/>
          <ac:spMkLst>
            <pc:docMk/>
            <pc:sldMk cId="2513930551" sldId="301"/>
            <ac:spMk id="13" creationId="{488784A1-6DCA-AD72-018F-3431A77C108E}"/>
          </ac:spMkLst>
        </pc:spChg>
        <pc:spChg chg="mod">
          <ac:chgData name="Ginger Kerrick" userId="2ef063ca-29c6-4fd9-9626-a7051e374972" providerId="ADAL" clId="{2CAC589F-A51D-4D7B-9644-7ECE06270D00}" dt="2023-08-30T21:59:27.676" v="118" actId="1076"/>
          <ac:spMkLst>
            <pc:docMk/>
            <pc:sldMk cId="2513930551" sldId="301"/>
            <ac:spMk id="15" creationId="{63027BD4-A83A-65A0-3425-E348E5364347}"/>
          </ac:spMkLst>
        </pc:spChg>
        <pc:grpChg chg="add mod">
          <ac:chgData name="Ginger Kerrick" userId="2ef063ca-29c6-4fd9-9626-a7051e374972" providerId="ADAL" clId="{2CAC589F-A51D-4D7B-9644-7ECE06270D00}" dt="2023-08-30T21:59:27.676" v="118" actId="1076"/>
          <ac:grpSpMkLst>
            <pc:docMk/>
            <pc:sldMk cId="2513930551" sldId="301"/>
            <ac:grpSpMk id="10" creationId="{49314335-7C2E-47FE-6135-F3D76B1C52BA}"/>
          </ac:grpSpMkLst>
        </pc:grpChg>
        <pc:picChg chg="mod">
          <ac:chgData name="Ginger Kerrick" userId="2ef063ca-29c6-4fd9-9626-a7051e374972" providerId="ADAL" clId="{2CAC589F-A51D-4D7B-9644-7ECE06270D00}" dt="2023-08-30T21:59:27.676" v="118" actId="1076"/>
          <ac:picMkLst>
            <pc:docMk/>
            <pc:sldMk cId="2513930551" sldId="301"/>
            <ac:picMk id="11" creationId="{52D7389E-EC8F-F7D4-74D5-E2165DA516C5}"/>
          </ac:picMkLst>
        </pc:picChg>
        <pc:cxnChg chg="add mod">
          <ac:chgData name="Ginger Kerrick" userId="2ef063ca-29c6-4fd9-9626-a7051e374972" providerId="ADAL" clId="{2CAC589F-A51D-4D7B-9644-7ECE06270D00}" dt="2023-08-30T21:59:31.698" v="119" actId="14100"/>
          <ac:cxnSpMkLst>
            <pc:docMk/>
            <pc:sldMk cId="2513930551" sldId="301"/>
            <ac:cxnSpMk id="7" creationId="{9FA2D5CE-3344-949B-BA63-17C245A11D64}"/>
          </ac:cxnSpMkLst>
        </pc:cxnChg>
        <pc:cxnChg chg="add mod">
          <ac:chgData name="Ginger Kerrick" userId="2ef063ca-29c6-4fd9-9626-a7051e374972" providerId="ADAL" clId="{2CAC589F-A51D-4D7B-9644-7ECE06270D00}" dt="2023-08-30T21:59:36.073" v="120" actId="14100"/>
          <ac:cxnSpMkLst>
            <pc:docMk/>
            <pc:sldMk cId="2513930551" sldId="301"/>
            <ac:cxnSpMk id="8" creationId="{448AA0AF-7FFE-87BC-67D5-DF4ACA2551B3}"/>
          </ac:cxnSpMkLst>
        </pc:cxnChg>
        <pc:cxnChg chg="mod">
          <ac:chgData name="Ginger Kerrick" userId="2ef063ca-29c6-4fd9-9626-a7051e374972" providerId="ADAL" clId="{2CAC589F-A51D-4D7B-9644-7ECE06270D00}" dt="2023-08-30T21:59:27.676" v="118" actId="1076"/>
          <ac:cxnSpMkLst>
            <pc:docMk/>
            <pc:sldMk cId="2513930551" sldId="301"/>
            <ac:cxnSpMk id="12" creationId="{ED206451-C9BA-E5CA-67A8-6BE144F58F83}"/>
          </ac:cxnSpMkLst>
        </pc:cxnChg>
        <pc:cxnChg chg="mod">
          <ac:chgData name="Ginger Kerrick" userId="2ef063ca-29c6-4fd9-9626-a7051e374972" providerId="ADAL" clId="{2CAC589F-A51D-4D7B-9644-7ECE06270D00}" dt="2023-08-30T21:59:27.676" v="118" actId="1076"/>
          <ac:cxnSpMkLst>
            <pc:docMk/>
            <pc:sldMk cId="2513930551" sldId="301"/>
            <ac:cxnSpMk id="14" creationId="{B4FDCE74-02C5-B756-3412-6F3EF6109930}"/>
          </ac:cxnSpMkLst>
        </pc:cxnChg>
      </pc:sldChg>
      <pc:sldChg chg="addSp delSp modSp add mod">
        <pc:chgData name="Ginger Kerrick" userId="2ef063ca-29c6-4fd9-9626-a7051e374972" providerId="ADAL" clId="{2CAC589F-A51D-4D7B-9644-7ECE06270D00}" dt="2023-08-30T22:01:15.607" v="132"/>
        <pc:sldMkLst>
          <pc:docMk/>
          <pc:sldMk cId="1582014212" sldId="302"/>
        </pc:sldMkLst>
        <pc:spChg chg="del">
          <ac:chgData name="Ginger Kerrick" userId="2ef063ca-29c6-4fd9-9626-a7051e374972" providerId="ADAL" clId="{2CAC589F-A51D-4D7B-9644-7ECE06270D00}" dt="2023-08-30T22:00:22.054" v="125" actId="478"/>
          <ac:spMkLst>
            <pc:docMk/>
            <pc:sldMk cId="1582014212" sldId="302"/>
            <ac:spMk id="3" creationId="{C5C9CC61-EC82-6FBC-D60D-1B7099B23920}"/>
          </ac:spMkLst>
        </pc:spChg>
        <pc:spChg chg="add del mod">
          <ac:chgData name="Ginger Kerrick" userId="2ef063ca-29c6-4fd9-9626-a7051e374972" providerId="ADAL" clId="{2CAC589F-A51D-4D7B-9644-7ECE06270D00}" dt="2023-08-30T22:00:24.424" v="126" actId="478"/>
          <ac:spMkLst>
            <pc:docMk/>
            <pc:sldMk cId="1582014212" sldId="302"/>
            <ac:spMk id="5" creationId="{CEBB802E-F30D-37A2-8031-DD7D132A6CCF}"/>
          </ac:spMkLst>
        </pc:spChg>
        <pc:spChg chg="add mod">
          <ac:chgData name="Ginger Kerrick" userId="2ef063ca-29c6-4fd9-9626-a7051e374972" providerId="ADAL" clId="{2CAC589F-A51D-4D7B-9644-7ECE06270D00}" dt="2023-08-30T22:01:15.607" v="132"/>
          <ac:spMkLst>
            <pc:docMk/>
            <pc:sldMk cId="1582014212" sldId="302"/>
            <ac:spMk id="6" creationId="{1E1A4BC4-BA3D-9F6C-187E-B629E02645E1}"/>
          </ac:spMkLst>
        </pc:spChg>
        <pc:spChg chg="add mod">
          <ac:chgData name="Ginger Kerrick" userId="2ef063ca-29c6-4fd9-9626-a7051e374972" providerId="ADAL" clId="{2CAC589F-A51D-4D7B-9644-7ECE06270D00}" dt="2023-08-30T22:01:15.607" v="132"/>
          <ac:spMkLst>
            <pc:docMk/>
            <pc:sldMk cId="1582014212" sldId="302"/>
            <ac:spMk id="8" creationId="{29985FB8-E6CF-D9D0-C808-E0B7A3F3664C}"/>
          </ac:spMkLst>
        </pc:spChg>
        <pc:spChg chg="add mod">
          <ac:chgData name="Ginger Kerrick" userId="2ef063ca-29c6-4fd9-9626-a7051e374972" providerId="ADAL" clId="{2CAC589F-A51D-4D7B-9644-7ECE06270D00}" dt="2023-08-30T22:01:15.607" v="132"/>
          <ac:spMkLst>
            <pc:docMk/>
            <pc:sldMk cId="1582014212" sldId="302"/>
            <ac:spMk id="12" creationId="{1A2000C0-A098-2A20-735C-16EE47697CD7}"/>
          </ac:spMkLst>
        </pc:spChg>
        <pc:spChg chg="add mod">
          <ac:chgData name="Ginger Kerrick" userId="2ef063ca-29c6-4fd9-9626-a7051e374972" providerId="ADAL" clId="{2CAC589F-A51D-4D7B-9644-7ECE06270D00}" dt="2023-08-30T22:01:15.607" v="132"/>
          <ac:spMkLst>
            <pc:docMk/>
            <pc:sldMk cId="1582014212" sldId="302"/>
            <ac:spMk id="13" creationId="{A6FA1014-CE17-513D-7E88-37482C0498DD}"/>
          </ac:spMkLst>
        </pc:spChg>
        <pc:picChg chg="add mod">
          <ac:chgData name="Ginger Kerrick" userId="2ef063ca-29c6-4fd9-9626-a7051e374972" providerId="ADAL" clId="{2CAC589F-A51D-4D7B-9644-7ECE06270D00}" dt="2023-08-30T22:01:15.607" v="132"/>
          <ac:picMkLst>
            <pc:docMk/>
            <pc:sldMk cId="1582014212" sldId="302"/>
            <ac:picMk id="7" creationId="{DF46F04B-A006-B118-4425-2B1379261E9F}"/>
          </ac:picMkLst>
        </pc:picChg>
        <pc:cxnChg chg="add mod">
          <ac:chgData name="Ginger Kerrick" userId="2ef063ca-29c6-4fd9-9626-a7051e374972" providerId="ADAL" clId="{2CAC589F-A51D-4D7B-9644-7ECE06270D00}" dt="2023-08-30T22:01:15.607" v="132"/>
          <ac:cxnSpMkLst>
            <pc:docMk/>
            <pc:sldMk cId="1582014212" sldId="302"/>
            <ac:cxnSpMk id="9" creationId="{B35BA0E4-0F19-E7E0-51EF-61339B9A1BF5}"/>
          </ac:cxnSpMkLst>
        </pc:cxnChg>
        <pc:cxnChg chg="add mod">
          <ac:chgData name="Ginger Kerrick" userId="2ef063ca-29c6-4fd9-9626-a7051e374972" providerId="ADAL" clId="{2CAC589F-A51D-4D7B-9644-7ECE06270D00}" dt="2023-08-30T22:01:15.607" v="132"/>
          <ac:cxnSpMkLst>
            <pc:docMk/>
            <pc:sldMk cId="1582014212" sldId="302"/>
            <ac:cxnSpMk id="10" creationId="{EFE89E2F-9EBF-2E23-D053-F62428600FD8}"/>
          </ac:cxnSpMkLst>
        </pc:cxnChg>
        <pc:cxnChg chg="add mod">
          <ac:chgData name="Ginger Kerrick" userId="2ef063ca-29c6-4fd9-9626-a7051e374972" providerId="ADAL" clId="{2CAC589F-A51D-4D7B-9644-7ECE06270D00}" dt="2023-08-30T22:01:15.607" v="132"/>
          <ac:cxnSpMkLst>
            <pc:docMk/>
            <pc:sldMk cId="1582014212" sldId="302"/>
            <ac:cxnSpMk id="11" creationId="{43147C65-5A01-7E8E-65A1-FB1D46EA1E50}"/>
          </ac:cxnSpMkLst>
        </pc:cxnChg>
      </pc:sldChg>
      <pc:sldChg chg="addSp delSp modSp add mod">
        <pc:chgData name="Ginger Kerrick" userId="2ef063ca-29c6-4fd9-9626-a7051e374972" providerId="ADAL" clId="{2CAC589F-A51D-4D7B-9644-7ECE06270D00}" dt="2023-08-30T22:03:53.482" v="139" actId="478"/>
        <pc:sldMkLst>
          <pc:docMk/>
          <pc:sldMk cId="3484303705" sldId="303"/>
        </pc:sldMkLst>
        <pc:spChg chg="add mod">
          <ac:chgData name="Ginger Kerrick" userId="2ef063ca-29c6-4fd9-9626-a7051e374972" providerId="ADAL" clId="{2CAC589F-A51D-4D7B-9644-7ECE06270D00}" dt="2023-08-30T22:02:09.828" v="134"/>
          <ac:spMkLst>
            <pc:docMk/>
            <pc:sldMk cId="3484303705" sldId="303"/>
            <ac:spMk id="2" creationId="{D0409258-DC28-6B1A-C540-FF5D485B0550}"/>
          </ac:spMkLst>
        </pc:spChg>
        <pc:spChg chg="add mod">
          <ac:chgData name="Ginger Kerrick" userId="2ef063ca-29c6-4fd9-9626-a7051e374972" providerId="ADAL" clId="{2CAC589F-A51D-4D7B-9644-7ECE06270D00}" dt="2023-08-30T22:02:09.828" v="134"/>
          <ac:spMkLst>
            <pc:docMk/>
            <pc:sldMk cId="3484303705" sldId="303"/>
            <ac:spMk id="6" creationId="{1F871723-8231-0BAF-7FF7-8D7E6299BD91}"/>
          </ac:spMkLst>
        </pc:spChg>
        <pc:spChg chg="add mod">
          <ac:chgData name="Ginger Kerrick" userId="2ef063ca-29c6-4fd9-9626-a7051e374972" providerId="ADAL" clId="{2CAC589F-A51D-4D7B-9644-7ECE06270D00}" dt="2023-08-30T22:02:09.828" v="134"/>
          <ac:spMkLst>
            <pc:docMk/>
            <pc:sldMk cId="3484303705" sldId="303"/>
            <ac:spMk id="7" creationId="{96FFA908-C7FD-8BC5-8102-83D7BEED3546}"/>
          </ac:spMkLst>
        </pc:spChg>
        <pc:spChg chg="add mod">
          <ac:chgData name="Ginger Kerrick" userId="2ef063ca-29c6-4fd9-9626-a7051e374972" providerId="ADAL" clId="{2CAC589F-A51D-4D7B-9644-7ECE06270D00}" dt="2023-08-30T22:02:09.828" v="134"/>
          <ac:spMkLst>
            <pc:docMk/>
            <pc:sldMk cId="3484303705" sldId="303"/>
            <ac:spMk id="8" creationId="{C06635DE-A300-CC26-3ADC-135FA6E2E842}"/>
          </ac:spMkLst>
        </pc:spChg>
        <pc:spChg chg="add del mod">
          <ac:chgData name="Ginger Kerrick" userId="2ef063ca-29c6-4fd9-9626-a7051e374972" providerId="ADAL" clId="{2CAC589F-A51D-4D7B-9644-7ECE06270D00}" dt="2023-08-30T22:03:53.482" v="139" actId="478"/>
          <ac:spMkLst>
            <pc:docMk/>
            <pc:sldMk cId="3484303705" sldId="303"/>
            <ac:spMk id="11" creationId="{59C3059F-56E5-3F9F-C3FA-6BB769019C22}"/>
          </ac:spMkLst>
        </pc:spChg>
        <pc:picChg chg="add mod">
          <ac:chgData name="Ginger Kerrick" userId="2ef063ca-29c6-4fd9-9626-a7051e374972" providerId="ADAL" clId="{2CAC589F-A51D-4D7B-9644-7ECE06270D00}" dt="2023-08-30T22:02:09.828" v="134"/>
          <ac:picMkLst>
            <pc:docMk/>
            <pc:sldMk cId="3484303705" sldId="303"/>
            <ac:picMk id="5" creationId="{727CBB51-6499-5257-28A2-E6CB28FDD565}"/>
          </ac:picMkLst>
        </pc:picChg>
        <pc:cxnChg chg="add mod">
          <ac:chgData name="Ginger Kerrick" userId="2ef063ca-29c6-4fd9-9626-a7051e374972" providerId="ADAL" clId="{2CAC589F-A51D-4D7B-9644-7ECE06270D00}" dt="2023-08-30T22:02:09.828" v="134"/>
          <ac:cxnSpMkLst>
            <pc:docMk/>
            <pc:sldMk cId="3484303705" sldId="303"/>
            <ac:cxnSpMk id="3" creationId="{4B45DD29-56B6-CA8F-A201-1E11B754BEBA}"/>
          </ac:cxnSpMkLst>
        </pc:cxnChg>
        <pc:cxnChg chg="add mod">
          <ac:chgData name="Ginger Kerrick" userId="2ef063ca-29c6-4fd9-9626-a7051e374972" providerId="ADAL" clId="{2CAC589F-A51D-4D7B-9644-7ECE06270D00}" dt="2023-08-30T22:02:09.828" v="134"/>
          <ac:cxnSpMkLst>
            <pc:docMk/>
            <pc:sldMk cId="3484303705" sldId="303"/>
            <ac:cxnSpMk id="9" creationId="{18AD2645-4C42-64DB-0C82-2509AB2EC6A9}"/>
          </ac:cxnSpMkLst>
        </pc:cxnChg>
        <pc:cxnChg chg="add mod">
          <ac:chgData name="Ginger Kerrick" userId="2ef063ca-29c6-4fd9-9626-a7051e374972" providerId="ADAL" clId="{2CAC589F-A51D-4D7B-9644-7ECE06270D00}" dt="2023-08-30T22:02:09.828" v="134"/>
          <ac:cxnSpMkLst>
            <pc:docMk/>
            <pc:sldMk cId="3484303705" sldId="303"/>
            <ac:cxnSpMk id="10" creationId="{077422F0-48E3-2CAD-814D-610613446F3F}"/>
          </ac:cxnSpMkLst>
        </pc:cxnChg>
      </pc:sldChg>
      <pc:sldChg chg="addSp modSp add del">
        <pc:chgData name="Ginger Kerrick" userId="2ef063ca-29c6-4fd9-9626-a7051e374972" providerId="ADAL" clId="{2CAC589F-A51D-4D7B-9644-7ECE06270D00}" dt="2023-08-30T22:05:03.961" v="146" actId="47"/>
        <pc:sldMkLst>
          <pc:docMk/>
          <pc:sldMk cId="154980379" sldId="304"/>
        </pc:sldMkLst>
        <pc:spChg chg="add mod">
          <ac:chgData name="Ginger Kerrick" userId="2ef063ca-29c6-4fd9-9626-a7051e374972" providerId="ADAL" clId="{2CAC589F-A51D-4D7B-9644-7ECE06270D00}" dt="2023-08-30T22:02:50.833" v="136"/>
          <ac:spMkLst>
            <pc:docMk/>
            <pc:sldMk cId="154980379" sldId="304"/>
            <ac:spMk id="5" creationId="{6CB4DDBF-299C-543B-CDE4-C72020ADE6D7}"/>
          </ac:spMkLst>
        </pc:spChg>
        <pc:spChg chg="add mod">
          <ac:chgData name="Ginger Kerrick" userId="2ef063ca-29c6-4fd9-9626-a7051e374972" providerId="ADAL" clId="{2CAC589F-A51D-4D7B-9644-7ECE06270D00}" dt="2023-08-30T22:02:50.833" v="136"/>
          <ac:spMkLst>
            <pc:docMk/>
            <pc:sldMk cId="154980379" sldId="304"/>
            <ac:spMk id="6" creationId="{CA89B564-2A9E-672F-5D34-A3291195B006}"/>
          </ac:spMkLst>
        </pc:spChg>
        <pc:spChg chg="add mod">
          <ac:chgData name="Ginger Kerrick" userId="2ef063ca-29c6-4fd9-9626-a7051e374972" providerId="ADAL" clId="{2CAC589F-A51D-4D7B-9644-7ECE06270D00}" dt="2023-08-30T22:02:50.833" v="136"/>
          <ac:spMkLst>
            <pc:docMk/>
            <pc:sldMk cId="154980379" sldId="304"/>
            <ac:spMk id="9" creationId="{0057AA6E-E7A3-518F-01F1-5557D59CB5F5}"/>
          </ac:spMkLst>
        </pc:spChg>
        <pc:spChg chg="add mod">
          <ac:chgData name="Ginger Kerrick" userId="2ef063ca-29c6-4fd9-9626-a7051e374972" providerId="ADAL" clId="{2CAC589F-A51D-4D7B-9644-7ECE06270D00}" dt="2023-08-30T22:03:08.763" v="137"/>
          <ac:spMkLst>
            <pc:docMk/>
            <pc:sldMk cId="154980379" sldId="304"/>
            <ac:spMk id="10" creationId="{CAD7C03B-58B9-0F71-F7BD-DC71126790EF}"/>
          </ac:spMkLst>
        </pc:spChg>
        <pc:picChg chg="add mod">
          <ac:chgData name="Ginger Kerrick" userId="2ef063ca-29c6-4fd9-9626-a7051e374972" providerId="ADAL" clId="{2CAC589F-A51D-4D7B-9644-7ECE06270D00}" dt="2023-08-30T22:02:50.833" v="136"/>
          <ac:picMkLst>
            <pc:docMk/>
            <pc:sldMk cId="154980379" sldId="304"/>
            <ac:picMk id="2" creationId="{DD4BE908-9AA1-D776-F0DB-FAA26DA89E08}"/>
          </ac:picMkLst>
        </pc:picChg>
        <pc:picChg chg="add mod">
          <ac:chgData name="Ginger Kerrick" userId="2ef063ca-29c6-4fd9-9626-a7051e374972" providerId="ADAL" clId="{2CAC589F-A51D-4D7B-9644-7ECE06270D00}" dt="2023-08-30T22:02:50.833" v="136"/>
          <ac:picMkLst>
            <pc:docMk/>
            <pc:sldMk cId="154980379" sldId="304"/>
            <ac:picMk id="3" creationId="{4079B9A8-ADC9-5F29-863D-6E92D90DA510}"/>
          </ac:picMkLst>
        </pc:picChg>
        <pc:cxnChg chg="add mod">
          <ac:chgData name="Ginger Kerrick" userId="2ef063ca-29c6-4fd9-9626-a7051e374972" providerId="ADAL" clId="{2CAC589F-A51D-4D7B-9644-7ECE06270D00}" dt="2023-08-30T22:02:50.833" v="136"/>
          <ac:cxnSpMkLst>
            <pc:docMk/>
            <pc:sldMk cId="154980379" sldId="304"/>
            <ac:cxnSpMk id="7" creationId="{2F488804-BDCF-4128-D9D8-FDB1003D8867}"/>
          </ac:cxnSpMkLst>
        </pc:cxnChg>
        <pc:cxnChg chg="add mod">
          <ac:chgData name="Ginger Kerrick" userId="2ef063ca-29c6-4fd9-9626-a7051e374972" providerId="ADAL" clId="{2CAC589F-A51D-4D7B-9644-7ECE06270D00}" dt="2023-08-30T22:02:50.833" v="136"/>
          <ac:cxnSpMkLst>
            <pc:docMk/>
            <pc:sldMk cId="154980379" sldId="304"/>
            <ac:cxnSpMk id="8" creationId="{BB16C476-38C7-2224-8506-E2355489CE82}"/>
          </ac:cxnSpMkLst>
        </pc:cxnChg>
      </pc:sldChg>
      <pc:sldChg chg="addSp modSp add mod">
        <pc:chgData name="Ginger Kerrick" userId="2ef063ca-29c6-4fd9-9626-a7051e374972" providerId="ADAL" clId="{2CAC589F-A51D-4D7B-9644-7ECE06270D00}" dt="2023-08-30T22:06:00.223" v="151" actId="1036"/>
        <pc:sldMkLst>
          <pc:docMk/>
          <pc:sldMk cId="976126245" sldId="305"/>
        </pc:sldMkLst>
        <pc:spChg chg="add mod">
          <ac:chgData name="Ginger Kerrick" userId="2ef063ca-29c6-4fd9-9626-a7051e374972" providerId="ADAL" clId="{2CAC589F-A51D-4D7B-9644-7ECE06270D00}" dt="2023-08-30T22:05:52.777" v="150"/>
          <ac:spMkLst>
            <pc:docMk/>
            <pc:sldMk cId="976126245" sldId="305"/>
            <ac:spMk id="6" creationId="{18C5C4FC-C7AA-CC66-123E-F5D0E1D156E9}"/>
          </ac:spMkLst>
        </pc:spChg>
        <pc:spChg chg="add mod">
          <ac:chgData name="Ginger Kerrick" userId="2ef063ca-29c6-4fd9-9626-a7051e374972" providerId="ADAL" clId="{2CAC589F-A51D-4D7B-9644-7ECE06270D00}" dt="2023-08-30T22:06:00.223" v="151" actId="1036"/>
          <ac:spMkLst>
            <pc:docMk/>
            <pc:sldMk cId="976126245" sldId="305"/>
            <ac:spMk id="7" creationId="{AD170730-3070-DA54-4C56-331366F2FECB}"/>
          </ac:spMkLst>
        </pc:spChg>
        <pc:spChg chg="add mod">
          <ac:chgData name="Ginger Kerrick" userId="2ef063ca-29c6-4fd9-9626-a7051e374972" providerId="ADAL" clId="{2CAC589F-A51D-4D7B-9644-7ECE06270D00}" dt="2023-08-30T22:05:52.777" v="150"/>
          <ac:spMkLst>
            <pc:docMk/>
            <pc:sldMk cId="976126245" sldId="305"/>
            <ac:spMk id="8" creationId="{1FC496A8-D89B-804C-1469-EA3D2075F88F}"/>
          </ac:spMkLst>
        </pc:spChg>
        <pc:picChg chg="add mod">
          <ac:chgData name="Ginger Kerrick" userId="2ef063ca-29c6-4fd9-9626-a7051e374972" providerId="ADAL" clId="{2CAC589F-A51D-4D7B-9644-7ECE06270D00}" dt="2023-08-30T22:05:52.777" v="150"/>
          <ac:picMkLst>
            <pc:docMk/>
            <pc:sldMk cId="976126245" sldId="305"/>
            <ac:picMk id="5" creationId="{1748ADAF-BB6A-78CB-5460-6F0F04B64FD8}"/>
          </ac:picMkLst>
        </pc:picChg>
        <pc:cxnChg chg="add mod">
          <ac:chgData name="Ginger Kerrick" userId="2ef063ca-29c6-4fd9-9626-a7051e374972" providerId="ADAL" clId="{2CAC589F-A51D-4D7B-9644-7ECE06270D00}" dt="2023-08-30T22:05:52.777" v="150"/>
          <ac:cxnSpMkLst>
            <pc:docMk/>
            <pc:sldMk cId="976126245" sldId="305"/>
            <ac:cxnSpMk id="2" creationId="{A9C4136A-DD67-531B-F1FC-2A65D714E00A}"/>
          </ac:cxnSpMkLst>
        </pc:cxnChg>
        <pc:cxnChg chg="add mod">
          <ac:chgData name="Ginger Kerrick" userId="2ef063ca-29c6-4fd9-9626-a7051e374972" providerId="ADAL" clId="{2CAC589F-A51D-4D7B-9644-7ECE06270D00}" dt="2023-08-30T22:05:52.777" v="150"/>
          <ac:cxnSpMkLst>
            <pc:docMk/>
            <pc:sldMk cId="976126245" sldId="305"/>
            <ac:cxnSpMk id="3" creationId="{B381A31B-03B6-FC65-2E71-2CBDF4663775}"/>
          </ac:cxnSpMkLst>
        </pc:cxnChg>
      </pc:sldChg>
      <pc:sldChg chg="addSp modSp add mod ord">
        <pc:chgData name="Ginger Kerrick" userId="2ef063ca-29c6-4fd9-9626-a7051e374972" providerId="ADAL" clId="{2CAC589F-A51D-4D7B-9644-7ECE06270D00}" dt="2023-08-30T22:05:15.856" v="148" actId="1036"/>
        <pc:sldMkLst>
          <pc:docMk/>
          <pc:sldMk cId="4247487693" sldId="306"/>
        </pc:sldMkLst>
        <pc:spChg chg="add mod">
          <ac:chgData name="Ginger Kerrick" userId="2ef063ca-29c6-4fd9-9626-a7051e374972" providerId="ADAL" clId="{2CAC589F-A51D-4D7B-9644-7ECE06270D00}" dt="2023-08-30T22:04:55.799" v="145"/>
          <ac:spMkLst>
            <pc:docMk/>
            <pc:sldMk cId="4247487693" sldId="306"/>
            <ac:spMk id="3" creationId="{7C4E0854-94C8-CA6E-3372-9FF328644AD0}"/>
          </ac:spMkLst>
        </pc:spChg>
        <pc:spChg chg="add mod">
          <ac:chgData name="Ginger Kerrick" userId="2ef063ca-29c6-4fd9-9626-a7051e374972" providerId="ADAL" clId="{2CAC589F-A51D-4D7B-9644-7ECE06270D00}" dt="2023-08-30T22:04:55.799" v="145"/>
          <ac:spMkLst>
            <pc:docMk/>
            <pc:sldMk cId="4247487693" sldId="306"/>
            <ac:spMk id="5" creationId="{1E2789A2-628F-0CBA-C23E-B94CCDB00784}"/>
          </ac:spMkLst>
        </pc:spChg>
        <pc:spChg chg="add mod">
          <ac:chgData name="Ginger Kerrick" userId="2ef063ca-29c6-4fd9-9626-a7051e374972" providerId="ADAL" clId="{2CAC589F-A51D-4D7B-9644-7ECE06270D00}" dt="2023-08-30T22:05:15.856" v="148" actId="1036"/>
          <ac:spMkLst>
            <pc:docMk/>
            <pc:sldMk cId="4247487693" sldId="306"/>
            <ac:spMk id="8" creationId="{A0DD5923-9EC3-1350-95E6-B28330996F27}"/>
          </ac:spMkLst>
        </pc:spChg>
        <pc:spChg chg="add mod">
          <ac:chgData name="Ginger Kerrick" userId="2ef063ca-29c6-4fd9-9626-a7051e374972" providerId="ADAL" clId="{2CAC589F-A51D-4D7B-9644-7ECE06270D00}" dt="2023-08-30T22:04:55.799" v="145"/>
          <ac:spMkLst>
            <pc:docMk/>
            <pc:sldMk cId="4247487693" sldId="306"/>
            <ac:spMk id="9" creationId="{2AFBF030-EF4F-6B74-5AAC-F3B43A677C2C}"/>
          </ac:spMkLst>
        </pc:spChg>
        <pc:picChg chg="add mod">
          <ac:chgData name="Ginger Kerrick" userId="2ef063ca-29c6-4fd9-9626-a7051e374972" providerId="ADAL" clId="{2CAC589F-A51D-4D7B-9644-7ECE06270D00}" dt="2023-08-30T22:04:55.799" v="145"/>
          <ac:picMkLst>
            <pc:docMk/>
            <pc:sldMk cId="4247487693" sldId="306"/>
            <ac:picMk id="2" creationId="{5CDA775E-A616-91D4-C78B-51116B2B171D}"/>
          </ac:picMkLst>
        </pc:picChg>
        <pc:cxnChg chg="add mod">
          <ac:chgData name="Ginger Kerrick" userId="2ef063ca-29c6-4fd9-9626-a7051e374972" providerId="ADAL" clId="{2CAC589F-A51D-4D7B-9644-7ECE06270D00}" dt="2023-08-30T22:04:55.799" v="145"/>
          <ac:cxnSpMkLst>
            <pc:docMk/>
            <pc:sldMk cId="4247487693" sldId="306"/>
            <ac:cxnSpMk id="6" creationId="{132FCCF1-8275-7CAC-FFDE-4911102D8A49}"/>
          </ac:cxnSpMkLst>
        </pc:cxnChg>
        <pc:cxnChg chg="add mod">
          <ac:chgData name="Ginger Kerrick" userId="2ef063ca-29c6-4fd9-9626-a7051e374972" providerId="ADAL" clId="{2CAC589F-A51D-4D7B-9644-7ECE06270D00}" dt="2023-08-30T22:04:55.799" v="145"/>
          <ac:cxnSpMkLst>
            <pc:docMk/>
            <pc:sldMk cId="4247487693" sldId="306"/>
            <ac:cxnSpMk id="7" creationId="{9992724D-3A7B-C19E-8EA0-5920B0DB7045}"/>
          </ac:cxnSpMkLst>
        </pc:cxnChg>
      </pc:sldChg>
      <pc:sldChg chg="addSp modSp add mod ord">
        <pc:chgData name="Ginger Kerrick" userId="2ef063ca-29c6-4fd9-9626-a7051e374972" providerId="ADAL" clId="{2CAC589F-A51D-4D7B-9644-7ECE06270D00}" dt="2023-08-30T22:06:57.050" v="159" actId="1036"/>
        <pc:sldMkLst>
          <pc:docMk/>
          <pc:sldMk cId="4051149081" sldId="307"/>
        </pc:sldMkLst>
        <pc:spChg chg="add mod">
          <ac:chgData name="Ginger Kerrick" userId="2ef063ca-29c6-4fd9-9626-a7051e374972" providerId="ADAL" clId="{2CAC589F-A51D-4D7B-9644-7ECE06270D00}" dt="2023-08-30T22:06:46.948" v="155"/>
          <ac:spMkLst>
            <pc:docMk/>
            <pc:sldMk cId="4051149081" sldId="307"/>
            <ac:spMk id="3" creationId="{C760415E-9681-1CB1-F656-20AB2B193193}"/>
          </ac:spMkLst>
        </pc:spChg>
        <pc:spChg chg="add mod">
          <ac:chgData name="Ginger Kerrick" userId="2ef063ca-29c6-4fd9-9626-a7051e374972" providerId="ADAL" clId="{2CAC589F-A51D-4D7B-9644-7ECE06270D00}" dt="2023-08-30T22:06:46.948" v="155"/>
          <ac:spMkLst>
            <pc:docMk/>
            <pc:sldMk cId="4051149081" sldId="307"/>
            <ac:spMk id="6" creationId="{A7F3D4AA-612F-1DF2-9592-9CE2FF8A6FAD}"/>
          </ac:spMkLst>
        </pc:spChg>
        <pc:picChg chg="add mod">
          <ac:chgData name="Ginger Kerrick" userId="2ef063ca-29c6-4fd9-9626-a7051e374972" providerId="ADAL" clId="{2CAC589F-A51D-4D7B-9644-7ECE06270D00}" dt="2023-08-30T22:06:46.948" v="155"/>
          <ac:picMkLst>
            <pc:docMk/>
            <pc:sldMk cId="4051149081" sldId="307"/>
            <ac:picMk id="5" creationId="{08AE7FC4-7823-EA1A-179B-B09F2722F720}"/>
          </ac:picMkLst>
        </pc:picChg>
        <pc:cxnChg chg="add mod">
          <ac:chgData name="Ginger Kerrick" userId="2ef063ca-29c6-4fd9-9626-a7051e374972" providerId="ADAL" clId="{2CAC589F-A51D-4D7B-9644-7ECE06270D00}" dt="2023-08-30T22:06:57.050" v="159" actId="1036"/>
          <ac:cxnSpMkLst>
            <pc:docMk/>
            <pc:sldMk cId="4051149081" sldId="307"/>
            <ac:cxnSpMk id="2" creationId="{0BBD0B0B-6295-8627-44C5-1FE4022139C2}"/>
          </ac:cxnSpMkLst>
        </pc:cxnChg>
      </pc:sldChg>
      <pc:sldChg chg="add del">
        <pc:chgData name="Ginger Kerrick" userId="2ef063ca-29c6-4fd9-9626-a7051e374972" providerId="ADAL" clId="{2CAC589F-A51D-4D7B-9644-7ECE06270D00}" dt="2023-08-30T22:06:21.453" v="153" actId="47"/>
        <pc:sldMkLst>
          <pc:docMk/>
          <pc:sldMk cId="1828466736" sldId="308"/>
        </pc:sldMkLst>
      </pc:sldChg>
      <pc:sldChg chg="addSp modSp add">
        <pc:chgData name="Ginger Kerrick" userId="2ef063ca-29c6-4fd9-9626-a7051e374972" providerId="ADAL" clId="{2CAC589F-A51D-4D7B-9644-7ECE06270D00}" dt="2023-08-30T22:07:22.703" v="161"/>
        <pc:sldMkLst>
          <pc:docMk/>
          <pc:sldMk cId="3369539782" sldId="308"/>
        </pc:sldMkLst>
        <pc:spChg chg="add mod">
          <ac:chgData name="Ginger Kerrick" userId="2ef063ca-29c6-4fd9-9626-a7051e374972" providerId="ADAL" clId="{2CAC589F-A51D-4D7B-9644-7ECE06270D00}" dt="2023-08-30T22:07:22.703" v="161"/>
          <ac:spMkLst>
            <pc:docMk/>
            <pc:sldMk cId="3369539782" sldId="308"/>
            <ac:spMk id="3" creationId="{53BE8677-CB55-6FD5-42F8-2EE2078C68D1}"/>
          </ac:spMkLst>
        </pc:spChg>
        <pc:spChg chg="add mod">
          <ac:chgData name="Ginger Kerrick" userId="2ef063ca-29c6-4fd9-9626-a7051e374972" providerId="ADAL" clId="{2CAC589F-A51D-4D7B-9644-7ECE06270D00}" dt="2023-08-30T22:07:22.703" v="161"/>
          <ac:spMkLst>
            <pc:docMk/>
            <pc:sldMk cId="3369539782" sldId="308"/>
            <ac:spMk id="7" creationId="{C6B3FACA-64E3-76E0-A764-51DFFF2516B8}"/>
          </ac:spMkLst>
        </pc:spChg>
        <pc:spChg chg="add mod">
          <ac:chgData name="Ginger Kerrick" userId="2ef063ca-29c6-4fd9-9626-a7051e374972" providerId="ADAL" clId="{2CAC589F-A51D-4D7B-9644-7ECE06270D00}" dt="2023-08-30T22:07:22.703" v="161"/>
          <ac:spMkLst>
            <pc:docMk/>
            <pc:sldMk cId="3369539782" sldId="308"/>
            <ac:spMk id="8" creationId="{B9DC758B-4EBC-EFFD-0681-8F0EACC6C2CF}"/>
          </ac:spMkLst>
        </pc:spChg>
        <pc:picChg chg="add mod">
          <ac:chgData name="Ginger Kerrick" userId="2ef063ca-29c6-4fd9-9626-a7051e374972" providerId="ADAL" clId="{2CAC589F-A51D-4D7B-9644-7ECE06270D00}" dt="2023-08-30T22:07:22.703" v="161"/>
          <ac:picMkLst>
            <pc:docMk/>
            <pc:sldMk cId="3369539782" sldId="308"/>
            <ac:picMk id="2" creationId="{6705A294-1043-E57F-A3CD-7E93ACD07191}"/>
          </ac:picMkLst>
        </pc:picChg>
        <pc:cxnChg chg="add mod">
          <ac:chgData name="Ginger Kerrick" userId="2ef063ca-29c6-4fd9-9626-a7051e374972" providerId="ADAL" clId="{2CAC589F-A51D-4D7B-9644-7ECE06270D00}" dt="2023-08-30T22:07:22.703" v="161"/>
          <ac:cxnSpMkLst>
            <pc:docMk/>
            <pc:sldMk cId="3369539782" sldId="308"/>
            <ac:cxnSpMk id="5" creationId="{86D07AE2-F33F-EE9B-6D2C-C0C9532078B5}"/>
          </ac:cxnSpMkLst>
        </pc:cxnChg>
        <pc:cxnChg chg="add mod">
          <ac:chgData name="Ginger Kerrick" userId="2ef063ca-29c6-4fd9-9626-a7051e374972" providerId="ADAL" clId="{2CAC589F-A51D-4D7B-9644-7ECE06270D00}" dt="2023-08-30T22:07:22.703" v="161"/>
          <ac:cxnSpMkLst>
            <pc:docMk/>
            <pc:sldMk cId="3369539782" sldId="308"/>
            <ac:cxnSpMk id="6" creationId="{439E17DF-C501-97CA-E6FB-3B7D0753397B}"/>
          </ac:cxnSpMkLst>
        </pc:cxnChg>
      </pc:sldChg>
      <pc:sldChg chg="addSp delSp add del setBg delDesignElem modNotesTx">
        <pc:chgData name="Ginger Kerrick" userId="2ef063ca-29c6-4fd9-9626-a7051e374972" providerId="ADAL" clId="{2CAC589F-A51D-4D7B-9644-7ECE06270D00}" dt="2023-08-30T22:19:45.554" v="195" actId="6549"/>
        <pc:sldMkLst>
          <pc:docMk/>
          <pc:sldMk cId="782098924" sldId="37628"/>
        </pc:sldMkLst>
        <pc:spChg chg="add del">
          <ac:chgData name="Ginger Kerrick" userId="2ef063ca-29c6-4fd9-9626-a7051e374972" providerId="ADAL" clId="{2CAC589F-A51D-4D7B-9644-7ECE06270D00}" dt="2023-08-30T22:13:23.018" v="167"/>
          <ac:spMkLst>
            <pc:docMk/>
            <pc:sldMk cId="782098924" sldId="37628"/>
            <ac:spMk id="17" creationId="{9A72E43A-2FC3-43A9-8E8E-0BF749E66E4F}"/>
          </ac:spMkLst>
        </pc:spChg>
      </pc:sldChg>
      <pc:sldChg chg="addSp delSp modSp add mod setBg delDesignElem modNotesTx">
        <pc:chgData name="Ginger Kerrick" userId="2ef063ca-29c6-4fd9-9626-a7051e374972" providerId="ADAL" clId="{2CAC589F-A51D-4D7B-9644-7ECE06270D00}" dt="2023-08-30T22:19:40.391" v="194" actId="6549"/>
        <pc:sldMkLst>
          <pc:docMk/>
          <pc:sldMk cId="2222033392" sldId="37629"/>
        </pc:sldMkLst>
        <pc:spChg chg="del">
          <ac:chgData name="Ginger Kerrick" userId="2ef063ca-29c6-4fd9-9626-a7051e374972" providerId="ADAL" clId="{2CAC589F-A51D-4D7B-9644-7ECE06270D00}" dt="2023-08-30T22:14:26.140" v="170"/>
          <ac:spMkLst>
            <pc:docMk/>
            <pc:sldMk cId="2222033392" sldId="37629"/>
            <ac:spMk id="17" creationId="{9A72E43A-2FC3-43A9-8E8E-0BF749E66E4F}"/>
          </ac:spMkLst>
        </pc:spChg>
        <pc:spChg chg="add">
          <ac:chgData name="Ginger Kerrick" userId="2ef063ca-29c6-4fd9-9626-a7051e374972" providerId="ADAL" clId="{2CAC589F-A51D-4D7B-9644-7ECE06270D00}" dt="2023-08-30T22:14:47.119" v="177" actId="26606"/>
          <ac:spMkLst>
            <pc:docMk/>
            <pc:sldMk cId="2222033392" sldId="37629"/>
            <ac:spMk id="2055" creationId="{42A4FC2C-047E-45A5-965D-8E1E3BF09BC6}"/>
          </ac:spMkLst>
        </pc:spChg>
        <pc:picChg chg="del">
          <ac:chgData name="Ginger Kerrick" userId="2ef063ca-29c6-4fd9-9626-a7051e374972" providerId="ADAL" clId="{2CAC589F-A51D-4D7B-9644-7ECE06270D00}" dt="2023-08-30T22:14:32.775" v="174" actId="478"/>
          <ac:picMkLst>
            <pc:docMk/>
            <pc:sldMk cId="2222033392" sldId="37629"/>
            <ac:picMk id="4" creationId="{D5DCBE6E-02B3-4891-A76A-512B4D383F22}"/>
          </ac:picMkLst>
        </pc:picChg>
        <pc:picChg chg="del">
          <ac:chgData name="Ginger Kerrick" userId="2ef063ca-29c6-4fd9-9626-a7051e374972" providerId="ADAL" clId="{2CAC589F-A51D-4D7B-9644-7ECE06270D00}" dt="2023-08-30T22:14:28.186" v="171" actId="478"/>
          <ac:picMkLst>
            <pc:docMk/>
            <pc:sldMk cId="2222033392" sldId="37629"/>
            <ac:picMk id="5" creationId="{0BBAB8E4-E635-4F36-908A-8464D9340324}"/>
          </ac:picMkLst>
        </pc:picChg>
        <pc:picChg chg="del">
          <ac:chgData name="Ginger Kerrick" userId="2ef063ca-29c6-4fd9-9626-a7051e374972" providerId="ADAL" clId="{2CAC589F-A51D-4D7B-9644-7ECE06270D00}" dt="2023-08-30T22:14:31.036" v="173" actId="478"/>
          <ac:picMkLst>
            <pc:docMk/>
            <pc:sldMk cId="2222033392" sldId="37629"/>
            <ac:picMk id="6" creationId="{F91FDEC0-2805-40DB-9DD6-D737CB5A811B}"/>
          </ac:picMkLst>
        </pc:picChg>
        <pc:picChg chg="del">
          <ac:chgData name="Ginger Kerrick" userId="2ef063ca-29c6-4fd9-9626-a7051e374972" providerId="ADAL" clId="{2CAC589F-A51D-4D7B-9644-7ECE06270D00}" dt="2023-08-30T22:14:29.560" v="172" actId="478"/>
          <ac:picMkLst>
            <pc:docMk/>
            <pc:sldMk cId="2222033392" sldId="37629"/>
            <ac:picMk id="7" creationId="{4CC6D930-6A50-4B2C-8475-4A822E31BCE0}"/>
          </ac:picMkLst>
        </pc:picChg>
        <pc:picChg chg="del">
          <ac:chgData name="Ginger Kerrick" userId="2ef063ca-29c6-4fd9-9626-a7051e374972" providerId="ADAL" clId="{2CAC589F-A51D-4D7B-9644-7ECE06270D00}" dt="2023-08-30T22:14:34.120" v="175" actId="478"/>
          <ac:picMkLst>
            <pc:docMk/>
            <pc:sldMk cId="2222033392" sldId="37629"/>
            <ac:picMk id="10" creationId="{E95D6B5E-9085-47C3-9272-81289045AED0}"/>
          </ac:picMkLst>
        </pc:picChg>
        <pc:picChg chg="add del mod">
          <ac:chgData name="Ginger Kerrick" userId="2ef063ca-29c6-4fd9-9626-a7051e374972" providerId="ADAL" clId="{2CAC589F-A51D-4D7B-9644-7ECE06270D00}" dt="2023-08-30T22:15:16.520" v="178" actId="478"/>
          <ac:picMkLst>
            <pc:docMk/>
            <pc:sldMk cId="2222033392" sldId="37629"/>
            <ac:picMk id="2050" creationId="{EA70AF6B-D548-D72C-7BED-9F47967049B0}"/>
          </ac:picMkLst>
        </pc:picChg>
        <pc:picChg chg="add mod">
          <ac:chgData name="Ginger Kerrick" userId="2ef063ca-29c6-4fd9-9626-a7051e374972" providerId="ADAL" clId="{2CAC589F-A51D-4D7B-9644-7ECE06270D00}" dt="2023-08-30T22:17:47.592" v="193" actId="1076"/>
          <ac:picMkLst>
            <pc:docMk/>
            <pc:sldMk cId="2222033392" sldId="37629"/>
            <ac:picMk id="2052" creationId="{B65A0953-5B58-A07B-973C-BC01A26F7447}"/>
          </ac:picMkLst>
        </pc:picChg>
        <pc:picChg chg="add mod">
          <ac:chgData name="Ginger Kerrick" userId="2ef063ca-29c6-4fd9-9626-a7051e374972" providerId="ADAL" clId="{2CAC589F-A51D-4D7B-9644-7ECE06270D00}" dt="2023-08-30T22:16:54.559" v="189" actId="14100"/>
          <ac:picMkLst>
            <pc:docMk/>
            <pc:sldMk cId="2222033392" sldId="37629"/>
            <ac:picMk id="2054" creationId="{474CAA63-79A8-A7A0-468F-0479986AA2AE}"/>
          </ac:picMkLst>
        </pc:picChg>
      </pc:sldChg>
      <pc:sldChg chg="addSp modSp add mod">
        <pc:chgData name="Ginger Kerrick" userId="2ef063ca-29c6-4fd9-9626-a7051e374972" providerId="ADAL" clId="{2CAC589F-A51D-4D7B-9644-7ECE06270D00}" dt="2023-08-31T13:42:12.071" v="294" actId="208"/>
        <pc:sldMkLst>
          <pc:docMk/>
          <pc:sldMk cId="4202206277" sldId="37630"/>
        </pc:sldMkLst>
        <pc:spChg chg="mod">
          <ac:chgData name="Ginger Kerrick" userId="2ef063ca-29c6-4fd9-9626-a7051e374972" providerId="ADAL" clId="{2CAC589F-A51D-4D7B-9644-7ECE06270D00}" dt="2023-08-31T13:39:47.978" v="271" actId="14100"/>
          <ac:spMkLst>
            <pc:docMk/>
            <pc:sldMk cId="4202206277" sldId="37630"/>
            <ac:spMk id="4" creationId="{2947D874-7AFC-5353-ADAB-E47D4CA3ED69}"/>
          </ac:spMkLst>
        </pc:spChg>
        <pc:spChg chg="add mod">
          <ac:chgData name="Ginger Kerrick" userId="2ef063ca-29c6-4fd9-9626-a7051e374972" providerId="ADAL" clId="{2CAC589F-A51D-4D7B-9644-7ECE06270D00}" dt="2023-08-31T13:42:12.071" v="294" actId="208"/>
          <ac:spMkLst>
            <pc:docMk/>
            <pc:sldMk cId="4202206277" sldId="37630"/>
            <ac:spMk id="5" creationId="{4A6A7C45-4B1F-35F6-B9CA-38B2301DFD0E}"/>
          </ac:spMkLst>
        </pc:spChg>
        <pc:spChg chg="mod">
          <ac:chgData name="Ginger Kerrick" userId="2ef063ca-29c6-4fd9-9626-a7051e374972" providerId="ADAL" clId="{2CAC589F-A51D-4D7B-9644-7ECE06270D00}" dt="2023-08-31T13:39:38.124" v="268" actId="1076"/>
          <ac:spMkLst>
            <pc:docMk/>
            <pc:sldMk cId="4202206277" sldId="37630"/>
            <ac:spMk id="16" creationId="{38F19EF5-0379-018B-BFC1-76300DA6D904}"/>
          </ac:spMkLst>
        </pc:spChg>
        <pc:spChg chg="mod">
          <ac:chgData name="Ginger Kerrick" userId="2ef063ca-29c6-4fd9-9626-a7051e374972" providerId="ADAL" clId="{2CAC589F-A51D-4D7B-9644-7ECE06270D00}" dt="2023-08-31T13:39:38.124" v="268" actId="1076"/>
          <ac:spMkLst>
            <pc:docMk/>
            <pc:sldMk cId="4202206277" sldId="37630"/>
            <ac:spMk id="17" creationId="{937CED4B-CD74-D254-1CF7-65886AD4FBDE}"/>
          </ac:spMkLst>
        </pc:spChg>
        <pc:grpChg chg="mod">
          <ac:chgData name="Ginger Kerrick" userId="2ef063ca-29c6-4fd9-9626-a7051e374972" providerId="ADAL" clId="{2CAC589F-A51D-4D7B-9644-7ECE06270D00}" dt="2023-08-31T13:39:38.124" v="268" actId="1076"/>
          <ac:grpSpMkLst>
            <pc:docMk/>
            <pc:sldMk cId="4202206277" sldId="37630"/>
            <ac:grpSpMk id="2" creationId="{88C07DFD-BDC9-C41E-ECF7-D8801DCAD1E8}"/>
          </ac:grpSpMkLst>
        </pc:grpChg>
        <pc:picChg chg="mod">
          <ac:chgData name="Ginger Kerrick" userId="2ef063ca-29c6-4fd9-9626-a7051e374972" providerId="ADAL" clId="{2CAC589F-A51D-4D7B-9644-7ECE06270D00}" dt="2023-08-31T13:39:38.124" v="268" actId="1076"/>
          <ac:picMkLst>
            <pc:docMk/>
            <pc:sldMk cId="4202206277" sldId="37630"/>
            <ac:picMk id="1026" creationId="{40225932-C5B3-BCDA-6F2F-5F487B772752}"/>
          </ac:picMkLst>
        </pc:picChg>
        <pc:cxnChg chg="mod">
          <ac:chgData name="Ginger Kerrick" userId="2ef063ca-29c6-4fd9-9626-a7051e374972" providerId="ADAL" clId="{2CAC589F-A51D-4D7B-9644-7ECE06270D00}" dt="2023-08-31T13:39:38.124" v="268" actId="1076"/>
          <ac:cxnSpMkLst>
            <pc:docMk/>
            <pc:sldMk cId="4202206277" sldId="37630"/>
            <ac:cxnSpMk id="10" creationId="{8496C921-53A7-0118-1944-D681CA3F9F96}"/>
          </ac:cxnSpMkLst>
        </pc:cxnChg>
        <pc:cxnChg chg="mod">
          <ac:chgData name="Ginger Kerrick" userId="2ef063ca-29c6-4fd9-9626-a7051e374972" providerId="ADAL" clId="{2CAC589F-A51D-4D7B-9644-7ECE06270D00}" dt="2023-08-31T13:39:38.124" v="268" actId="1076"/>
          <ac:cxnSpMkLst>
            <pc:docMk/>
            <pc:sldMk cId="4202206277" sldId="37630"/>
            <ac:cxnSpMk id="11" creationId="{FDBB2147-D186-29EA-8DF4-118CD7F476EF}"/>
          </ac:cxnSpMkLst>
        </pc:cxnChg>
      </pc:sldChg>
      <pc:sldChg chg="addSp modSp add mod">
        <pc:chgData name="Ginger Kerrick" userId="2ef063ca-29c6-4fd9-9626-a7051e374972" providerId="ADAL" clId="{2CAC589F-A51D-4D7B-9644-7ECE06270D00}" dt="2023-08-31T13:42:52.757" v="296" actId="1076"/>
        <pc:sldMkLst>
          <pc:docMk/>
          <pc:sldMk cId="2593683798" sldId="37631"/>
        </pc:sldMkLst>
        <pc:spChg chg="mod">
          <ac:chgData name="Ginger Kerrick" userId="2ef063ca-29c6-4fd9-9626-a7051e374972" providerId="ADAL" clId="{2CAC589F-A51D-4D7B-9644-7ECE06270D00}" dt="2023-08-31T13:41:21.305" v="285" actId="14100"/>
          <ac:spMkLst>
            <pc:docMk/>
            <pc:sldMk cId="2593683798" sldId="37631"/>
            <ac:spMk id="4" creationId="{2947D874-7AFC-5353-ADAB-E47D4CA3ED69}"/>
          </ac:spMkLst>
        </pc:spChg>
        <pc:spChg chg="mod">
          <ac:chgData name="Ginger Kerrick" userId="2ef063ca-29c6-4fd9-9626-a7051e374972" providerId="ADAL" clId="{2CAC589F-A51D-4D7B-9644-7ECE06270D00}" dt="2023-08-31T13:41:35.288" v="288" actId="1076"/>
          <ac:spMkLst>
            <pc:docMk/>
            <pc:sldMk cId="2593683798" sldId="37631"/>
            <ac:spMk id="5" creationId="{4A6A7C45-4B1F-35F6-B9CA-38B2301DFD0E}"/>
          </ac:spMkLst>
        </pc:spChg>
        <pc:spChg chg="add mod">
          <ac:chgData name="Ginger Kerrick" userId="2ef063ca-29c6-4fd9-9626-a7051e374972" providerId="ADAL" clId="{2CAC589F-A51D-4D7B-9644-7ECE06270D00}" dt="2023-08-31T13:42:52.757" v="296" actId="1076"/>
          <ac:spMkLst>
            <pc:docMk/>
            <pc:sldMk cId="2593683798" sldId="37631"/>
            <ac:spMk id="6" creationId="{C6E07DF2-B25E-B947-1AAB-6579034AA3BC}"/>
          </ac:spMkLst>
        </pc:spChg>
      </pc:sldChg>
      <pc:sldChg chg="addSp delSp modSp add mod">
        <pc:chgData name="Ginger Kerrick" userId="2ef063ca-29c6-4fd9-9626-a7051e374972" providerId="ADAL" clId="{2CAC589F-A51D-4D7B-9644-7ECE06270D00}" dt="2023-08-31T14:05:13.195" v="352" actId="14100"/>
        <pc:sldMkLst>
          <pc:docMk/>
          <pc:sldMk cId="342368513" sldId="37632"/>
        </pc:sldMkLst>
        <pc:spChg chg="add mod">
          <ac:chgData name="Ginger Kerrick" userId="2ef063ca-29c6-4fd9-9626-a7051e374972" providerId="ADAL" clId="{2CAC589F-A51D-4D7B-9644-7ECE06270D00}" dt="2023-08-31T13:49:33.691" v="310" actId="20577"/>
          <ac:spMkLst>
            <pc:docMk/>
            <pc:sldMk cId="342368513" sldId="37632"/>
            <ac:spMk id="2" creationId="{A0FF0725-B370-B397-D425-6B9D204BC8A6}"/>
          </ac:spMkLst>
        </pc:spChg>
        <pc:spChg chg="mod">
          <ac:chgData name="Ginger Kerrick" userId="2ef063ca-29c6-4fd9-9626-a7051e374972" providerId="ADAL" clId="{2CAC589F-A51D-4D7B-9644-7ECE06270D00}" dt="2023-08-31T13:49:08.466" v="303" actId="14100"/>
          <ac:spMkLst>
            <pc:docMk/>
            <pc:sldMk cId="342368513" sldId="37632"/>
            <ac:spMk id="6" creationId="{5B62FED2-8CFE-75C7-EE77-178C28ACDD6D}"/>
          </ac:spMkLst>
        </pc:spChg>
        <pc:spChg chg="del">
          <ac:chgData name="Ginger Kerrick" userId="2ef063ca-29c6-4fd9-9626-a7051e374972" providerId="ADAL" clId="{2CAC589F-A51D-4D7B-9644-7ECE06270D00}" dt="2023-08-31T13:49:26.363" v="304" actId="478"/>
          <ac:spMkLst>
            <pc:docMk/>
            <pc:sldMk cId="342368513" sldId="37632"/>
            <ac:spMk id="9" creationId="{0860C80A-0591-51D8-05A5-06F707CCBC72}"/>
          </ac:spMkLst>
        </pc:spChg>
        <pc:grpChg chg="del">
          <ac:chgData name="Ginger Kerrick" userId="2ef063ca-29c6-4fd9-9626-a7051e374972" providerId="ADAL" clId="{2CAC589F-A51D-4D7B-9644-7ECE06270D00}" dt="2023-08-31T13:48:48.960" v="299" actId="478"/>
          <ac:grpSpMkLst>
            <pc:docMk/>
            <pc:sldMk cId="342368513" sldId="37632"/>
            <ac:grpSpMk id="10" creationId="{49314335-7C2E-47FE-6135-F3D76B1C52BA}"/>
          </ac:grpSpMkLst>
        </pc:grpChg>
        <pc:picChg chg="add del mod">
          <ac:chgData name="Ginger Kerrick" userId="2ef063ca-29c6-4fd9-9626-a7051e374972" providerId="ADAL" clId="{2CAC589F-A51D-4D7B-9644-7ECE06270D00}" dt="2023-08-31T13:58:10.351" v="317" actId="478"/>
          <ac:picMkLst>
            <pc:docMk/>
            <pc:sldMk cId="342368513" sldId="37632"/>
            <ac:picMk id="4098" creationId="{E1605A76-C2E9-985E-CE8B-240EE1BC4186}"/>
          </ac:picMkLst>
        </pc:picChg>
        <pc:picChg chg="add mod">
          <ac:chgData name="Ginger Kerrick" userId="2ef063ca-29c6-4fd9-9626-a7051e374972" providerId="ADAL" clId="{2CAC589F-A51D-4D7B-9644-7ECE06270D00}" dt="2023-08-31T14:03:46.680" v="343" actId="208"/>
          <ac:picMkLst>
            <pc:docMk/>
            <pc:sldMk cId="342368513" sldId="37632"/>
            <ac:picMk id="4100" creationId="{C8781B1D-85FF-A9B3-FC28-798F7257681D}"/>
          </ac:picMkLst>
        </pc:picChg>
        <pc:picChg chg="add mod">
          <ac:chgData name="Ginger Kerrick" userId="2ef063ca-29c6-4fd9-9626-a7051e374972" providerId="ADAL" clId="{2CAC589F-A51D-4D7B-9644-7ECE06270D00}" dt="2023-08-31T14:03:30.547" v="340" actId="1582"/>
          <ac:picMkLst>
            <pc:docMk/>
            <pc:sldMk cId="342368513" sldId="37632"/>
            <ac:picMk id="4102" creationId="{AC4320DD-47BE-E2A2-CB2D-418CBAA3BF7F}"/>
          </ac:picMkLst>
        </pc:picChg>
        <pc:picChg chg="add mod">
          <ac:chgData name="Ginger Kerrick" userId="2ef063ca-29c6-4fd9-9626-a7051e374972" providerId="ADAL" clId="{2CAC589F-A51D-4D7B-9644-7ECE06270D00}" dt="2023-08-31T14:05:13.195" v="352" actId="14100"/>
          <ac:picMkLst>
            <pc:docMk/>
            <pc:sldMk cId="342368513" sldId="37632"/>
            <ac:picMk id="4104" creationId="{22AEE525-30D0-9553-D31F-261A92D34DDA}"/>
          </ac:picMkLst>
        </pc:picChg>
        <pc:cxnChg chg="del mod">
          <ac:chgData name="Ginger Kerrick" userId="2ef063ca-29c6-4fd9-9626-a7051e374972" providerId="ADAL" clId="{2CAC589F-A51D-4D7B-9644-7ECE06270D00}" dt="2023-08-31T13:48:46.881" v="298" actId="478"/>
          <ac:cxnSpMkLst>
            <pc:docMk/>
            <pc:sldMk cId="342368513" sldId="37632"/>
            <ac:cxnSpMk id="7" creationId="{9FA2D5CE-3344-949B-BA63-17C245A11D64}"/>
          </ac:cxnSpMkLst>
        </pc:cxnChg>
        <pc:cxnChg chg="del">
          <ac:chgData name="Ginger Kerrick" userId="2ef063ca-29c6-4fd9-9626-a7051e374972" providerId="ADAL" clId="{2CAC589F-A51D-4D7B-9644-7ECE06270D00}" dt="2023-08-31T13:48:54.324" v="300" actId="478"/>
          <ac:cxnSpMkLst>
            <pc:docMk/>
            <pc:sldMk cId="342368513" sldId="37632"/>
            <ac:cxnSpMk id="8" creationId="{448AA0AF-7FFE-87BC-67D5-DF4ACA2551B3}"/>
          </ac:cxnSpMkLst>
        </pc:cxnChg>
      </pc:sldChg>
      <pc:sldChg chg="modSp add mod">
        <pc:chgData name="Ginger Kerrick" userId="2ef063ca-29c6-4fd9-9626-a7051e374972" providerId="ADAL" clId="{2CAC589F-A51D-4D7B-9644-7ECE06270D00}" dt="2023-08-31T14:08:04.396" v="360" actId="20577"/>
        <pc:sldMkLst>
          <pc:docMk/>
          <pc:sldMk cId="3459202338" sldId="37633"/>
        </pc:sldMkLst>
        <pc:spChg chg="mod">
          <ac:chgData name="Ginger Kerrick" userId="2ef063ca-29c6-4fd9-9626-a7051e374972" providerId="ADAL" clId="{2CAC589F-A51D-4D7B-9644-7ECE06270D00}" dt="2023-08-31T14:08:04.396" v="360" actId="20577"/>
          <ac:spMkLst>
            <pc:docMk/>
            <pc:sldMk cId="3459202338" sldId="37633"/>
            <ac:spMk id="3" creationId="{C5C9CC61-EC82-6FBC-D60D-1B7099B23920}"/>
          </ac:spMkLst>
        </pc:spChg>
      </pc:sldChg>
      <pc:sldChg chg="modSp add mod">
        <pc:chgData name="Ginger Kerrick" userId="2ef063ca-29c6-4fd9-9626-a7051e374972" providerId="ADAL" clId="{2CAC589F-A51D-4D7B-9644-7ECE06270D00}" dt="2023-08-31T14:10:46.178" v="678" actId="20577"/>
        <pc:sldMkLst>
          <pc:docMk/>
          <pc:sldMk cId="805783346" sldId="37634"/>
        </pc:sldMkLst>
        <pc:spChg chg="mod">
          <ac:chgData name="Ginger Kerrick" userId="2ef063ca-29c6-4fd9-9626-a7051e374972" providerId="ADAL" clId="{2CAC589F-A51D-4D7B-9644-7ECE06270D00}" dt="2023-08-31T14:08:15.214" v="374" actId="20577"/>
          <ac:spMkLst>
            <pc:docMk/>
            <pc:sldMk cId="805783346" sldId="37634"/>
            <ac:spMk id="3" creationId="{C5C9CC61-EC82-6FBC-D60D-1B7099B23920}"/>
          </ac:spMkLst>
        </pc:spChg>
        <pc:spChg chg="mod">
          <ac:chgData name="Ginger Kerrick" userId="2ef063ca-29c6-4fd9-9626-a7051e374972" providerId="ADAL" clId="{2CAC589F-A51D-4D7B-9644-7ECE06270D00}" dt="2023-08-31T14:10:46.178" v="678" actId="20577"/>
          <ac:spMkLst>
            <pc:docMk/>
            <pc:sldMk cId="805783346" sldId="37634"/>
            <ac:spMk id="4" creationId="{A8BDC7CA-8F19-D505-BD77-4F45D34157B7}"/>
          </ac:spMkLst>
        </pc:spChg>
      </pc:sldChg>
      <pc:sldChg chg="modSp add mod">
        <pc:chgData name="Ginger Kerrick" userId="2ef063ca-29c6-4fd9-9626-a7051e374972" providerId="ADAL" clId="{2CAC589F-A51D-4D7B-9644-7ECE06270D00}" dt="2023-08-31T14:12:01.216" v="868" actId="1037"/>
        <pc:sldMkLst>
          <pc:docMk/>
          <pc:sldMk cId="3261591339" sldId="37635"/>
        </pc:sldMkLst>
        <pc:spChg chg="mod">
          <ac:chgData name="Ginger Kerrick" userId="2ef063ca-29c6-4fd9-9626-a7051e374972" providerId="ADAL" clId="{2CAC589F-A51D-4D7B-9644-7ECE06270D00}" dt="2023-08-31T14:11:24.539" v="741" actId="20577"/>
          <ac:spMkLst>
            <pc:docMk/>
            <pc:sldMk cId="3261591339" sldId="37635"/>
            <ac:spMk id="2" creationId="{E640A588-225A-91E6-72C9-0B52D8656A2D}"/>
          </ac:spMkLst>
        </pc:spChg>
        <pc:spChg chg="mod">
          <ac:chgData name="Ginger Kerrick" userId="2ef063ca-29c6-4fd9-9626-a7051e374972" providerId="ADAL" clId="{2CAC589F-A51D-4D7B-9644-7ECE06270D00}" dt="2023-08-31T14:12:01.216" v="868" actId="1037"/>
          <ac:spMkLst>
            <pc:docMk/>
            <pc:sldMk cId="3261591339" sldId="37635"/>
            <ac:spMk id="5" creationId="{BA14B4E4-9CF4-0A1B-8D5D-752F52DAC6CA}"/>
          </ac:spMkLst>
        </pc:spChg>
      </pc:sldChg>
    </pc:docChg>
  </pc:docChgLst>
  <pc:docChgLst>
    <pc:chgData name="Kerrick, Ginger" userId="2ef063ca-29c6-4fd9-9626-a7051e374972" providerId="ADAL" clId="{2CAC589F-A51D-4D7B-9644-7ECE06270D00}"/>
    <pc:docChg chg="undo custSel addSld delSld modSld sldOrd">
      <pc:chgData name="Kerrick, Ginger" userId="2ef063ca-29c6-4fd9-9626-a7051e374972" providerId="ADAL" clId="{2CAC589F-A51D-4D7B-9644-7ECE06270D00}" dt="2024-01-23T14:41:41.829" v="5109" actId="47"/>
      <pc:docMkLst>
        <pc:docMk/>
      </pc:docMkLst>
      <pc:sldChg chg="addSp modSp add del mod">
        <pc:chgData name="Kerrick, Ginger" userId="2ef063ca-29c6-4fd9-9626-a7051e374972" providerId="ADAL" clId="{2CAC589F-A51D-4D7B-9644-7ECE06270D00}" dt="2023-08-21T14:19:47.464" v="2419" actId="27636"/>
        <pc:sldMkLst>
          <pc:docMk/>
          <pc:sldMk cId="2236918097" sldId="256"/>
        </pc:sldMkLst>
        <pc:spChg chg="mod ord">
          <ac:chgData name="Kerrick, Ginger" userId="2ef063ca-29c6-4fd9-9626-a7051e374972" providerId="ADAL" clId="{2CAC589F-A51D-4D7B-9644-7ECE06270D00}" dt="2023-08-21T14:19:47.464" v="2419" actId="27636"/>
          <ac:spMkLst>
            <pc:docMk/>
            <pc:sldMk cId="2236918097" sldId="256"/>
            <ac:spMk id="2" creationId="{E640A588-225A-91E6-72C9-0B52D8656A2D}"/>
          </ac:spMkLst>
        </pc:spChg>
        <pc:picChg chg="add mod">
          <ac:chgData name="Kerrick, Ginger" userId="2ef063ca-29c6-4fd9-9626-a7051e374972" providerId="ADAL" clId="{2CAC589F-A51D-4D7B-9644-7ECE06270D00}" dt="2023-08-21T14:18:54.465" v="2324" actId="1076"/>
          <ac:picMkLst>
            <pc:docMk/>
            <pc:sldMk cId="2236918097" sldId="256"/>
            <ac:picMk id="4" creationId="{22B763A3-DC66-6B59-64D8-E5F469020B12}"/>
          </ac:picMkLst>
        </pc:picChg>
      </pc:sldChg>
      <pc:sldChg chg="del">
        <pc:chgData name="Kerrick, Ginger" userId="2ef063ca-29c6-4fd9-9626-a7051e374972" providerId="ADAL" clId="{2CAC589F-A51D-4D7B-9644-7ECE06270D00}" dt="2023-08-21T14:19:55.036" v="2420" actId="47"/>
        <pc:sldMkLst>
          <pc:docMk/>
          <pc:sldMk cId="2285561812" sldId="264"/>
        </pc:sldMkLst>
      </pc:sldChg>
      <pc:sldChg chg="addSp delSp modSp del mod setBg setClrOvrMap">
        <pc:chgData name="Kerrick, Ginger" userId="2ef063ca-29c6-4fd9-9626-a7051e374972" providerId="ADAL" clId="{2CAC589F-A51D-4D7B-9644-7ECE06270D00}" dt="2023-08-21T14:19:58.034" v="2421" actId="47"/>
        <pc:sldMkLst>
          <pc:docMk/>
          <pc:sldMk cId="2496291167" sldId="265"/>
        </pc:sldMkLst>
        <pc:spChg chg="del mod ord">
          <ac:chgData name="Kerrick, Ginger" userId="2ef063ca-29c6-4fd9-9626-a7051e374972" providerId="ADAL" clId="{2CAC589F-A51D-4D7B-9644-7ECE06270D00}" dt="2023-08-18T13:58:08.424" v="6" actId="478"/>
          <ac:spMkLst>
            <pc:docMk/>
            <pc:sldMk cId="2496291167" sldId="265"/>
            <ac:spMk id="3" creationId="{0D9FFDFD-D78D-1722-1230-4EB8A5AD652C}"/>
          </ac:spMkLst>
        </pc:spChg>
        <pc:spChg chg="add del">
          <ac:chgData name="Kerrick, Ginger" userId="2ef063ca-29c6-4fd9-9626-a7051e374972" providerId="ADAL" clId="{2CAC589F-A51D-4D7B-9644-7ECE06270D00}" dt="2023-08-18T13:57:59.790" v="4" actId="26606"/>
          <ac:spMkLst>
            <pc:docMk/>
            <pc:sldMk cId="2496291167" sldId="265"/>
            <ac:spMk id="8" creationId="{4D60F200-5EB0-B223-2439-C96C67F0FEE1}"/>
          </ac:spMkLst>
        </pc:spChg>
        <pc:spChg chg="add del">
          <ac:chgData name="Kerrick, Ginger" userId="2ef063ca-29c6-4fd9-9626-a7051e374972" providerId="ADAL" clId="{2CAC589F-A51D-4D7B-9644-7ECE06270D00}" dt="2023-08-18T13:57:59.790" v="4" actId="26606"/>
          <ac:spMkLst>
            <pc:docMk/>
            <pc:sldMk cId="2496291167" sldId="265"/>
            <ac:spMk id="10" creationId="{F92CB243-67C5-E304-31A0-4D7D607BAFBA}"/>
          </ac:spMkLst>
        </pc:spChg>
        <pc:spChg chg="add del">
          <ac:chgData name="Kerrick, Ginger" userId="2ef063ca-29c6-4fd9-9626-a7051e374972" providerId="ADAL" clId="{2CAC589F-A51D-4D7B-9644-7ECE06270D00}" dt="2023-08-18T13:57:59.790" v="4" actId="26606"/>
          <ac:spMkLst>
            <pc:docMk/>
            <pc:sldMk cId="2496291167" sldId="265"/>
            <ac:spMk id="12" creationId="{11A95761-C93E-94BF-087D-D2A823789EAB}"/>
          </ac:spMkLst>
        </pc:spChg>
        <pc:spChg chg="add del">
          <ac:chgData name="Kerrick, Ginger" userId="2ef063ca-29c6-4fd9-9626-a7051e374972" providerId="ADAL" clId="{2CAC589F-A51D-4D7B-9644-7ECE06270D00}" dt="2023-08-18T13:57:59.790" v="4" actId="26606"/>
          <ac:spMkLst>
            <pc:docMk/>
            <pc:sldMk cId="2496291167" sldId="265"/>
            <ac:spMk id="14" creationId="{6E63D1A5-FD49-4756-F62E-786C34E631EF}"/>
          </ac:spMkLst>
        </pc:spChg>
        <pc:picChg chg="add mod">
          <ac:chgData name="Kerrick, Ginger" userId="2ef063ca-29c6-4fd9-9626-a7051e374972" providerId="ADAL" clId="{2CAC589F-A51D-4D7B-9644-7ECE06270D00}" dt="2023-08-18T13:57:59.797" v="5" actId="26606"/>
          <ac:picMkLst>
            <pc:docMk/>
            <pc:sldMk cId="2496291167" sldId="265"/>
            <ac:picMk id="2" creationId="{4C331F1F-D759-2CB1-A8D4-69D6BC0D7356}"/>
          </ac:picMkLst>
        </pc:picChg>
      </pc:sldChg>
      <pc:sldChg chg="modSp mod">
        <pc:chgData name="Kerrick, Ginger" userId="2ef063ca-29c6-4fd9-9626-a7051e374972" providerId="ADAL" clId="{2CAC589F-A51D-4D7B-9644-7ECE06270D00}" dt="2023-08-23T14:27:32.989" v="3093" actId="6549"/>
        <pc:sldMkLst>
          <pc:docMk/>
          <pc:sldMk cId="3896858680" sldId="266"/>
        </pc:sldMkLst>
        <pc:spChg chg="mod">
          <ac:chgData name="Kerrick, Ginger" userId="2ef063ca-29c6-4fd9-9626-a7051e374972" providerId="ADAL" clId="{2CAC589F-A51D-4D7B-9644-7ECE06270D00}" dt="2023-08-18T14:00:07.363" v="61" actId="20577"/>
          <ac:spMkLst>
            <pc:docMk/>
            <pc:sldMk cId="3896858680" sldId="266"/>
            <ac:spMk id="3" creationId="{C5C9CC61-EC82-6FBC-D60D-1B7099B23920}"/>
          </ac:spMkLst>
        </pc:spChg>
        <pc:spChg chg="mod">
          <ac:chgData name="Kerrick, Ginger" userId="2ef063ca-29c6-4fd9-9626-a7051e374972" providerId="ADAL" clId="{2CAC589F-A51D-4D7B-9644-7ECE06270D00}" dt="2023-08-23T14:27:32.989" v="3093" actId="6549"/>
          <ac:spMkLst>
            <pc:docMk/>
            <pc:sldMk cId="3896858680" sldId="266"/>
            <ac:spMk id="4" creationId="{A8BDC7CA-8F19-D505-BD77-4F45D34157B7}"/>
          </ac:spMkLst>
        </pc:spChg>
      </pc:sldChg>
      <pc:sldChg chg="del">
        <pc:chgData name="Kerrick, Ginger" userId="2ef063ca-29c6-4fd9-9626-a7051e374972" providerId="ADAL" clId="{2CAC589F-A51D-4D7B-9644-7ECE06270D00}" dt="2023-08-18T13:59:55.918" v="48" actId="47"/>
        <pc:sldMkLst>
          <pc:docMk/>
          <pc:sldMk cId="59116261" sldId="267"/>
        </pc:sldMkLst>
      </pc:sldChg>
      <pc:sldChg chg="del">
        <pc:chgData name="Kerrick, Ginger" userId="2ef063ca-29c6-4fd9-9626-a7051e374972" providerId="ADAL" clId="{2CAC589F-A51D-4D7B-9644-7ECE06270D00}" dt="2023-08-18T13:59:57.294" v="50" actId="47"/>
        <pc:sldMkLst>
          <pc:docMk/>
          <pc:sldMk cId="1474321126" sldId="268"/>
        </pc:sldMkLst>
      </pc:sldChg>
      <pc:sldChg chg="del">
        <pc:chgData name="Kerrick, Ginger" userId="2ef063ca-29c6-4fd9-9626-a7051e374972" providerId="ADAL" clId="{2CAC589F-A51D-4D7B-9644-7ECE06270D00}" dt="2023-08-18T13:59:57.822" v="51" actId="47"/>
        <pc:sldMkLst>
          <pc:docMk/>
          <pc:sldMk cId="3152088486" sldId="269"/>
        </pc:sldMkLst>
      </pc:sldChg>
      <pc:sldChg chg="del">
        <pc:chgData name="Kerrick, Ginger" userId="2ef063ca-29c6-4fd9-9626-a7051e374972" providerId="ADAL" clId="{2CAC589F-A51D-4D7B-9644-7ECE06270D00}" dt="2023-08-18T13:59:58.342" v="52" actId="47"/>
        <pc:sldMkLst>
          <pc:docMk/>
          <pc:sldMk cId="2303358187" sldId="270"/>
        </pc:sldMkLst>
      </pc:sldChg>
      <pc:sldChg chg="del">
        <pc:chgData name="Kerrick, Ginger" userId="2ef063ca-29c6-4fd9-9626-a7051e374972" providerId="ADAL" clId="{2CAC589F-A51D-4D7B-9644-7ECE06270D00}" dt="2023-08-18T13:59:59.307" v="53" actId="47"/>
        <pc:sldMkLst>
          <pc:docMk/>
          <pc:sldMk cId="1323224633" sldId="271"/>
        </pc:sldMkLst>
      </pc:sldChg>
      <pc:sldChg chg="addSp delSp modSp add mod modAnim">
        <pc:chgData name="Kerrick, Ginger" userId="2ef063ca-29c6-4fd9-9626-a7051e374972" providerId="ADAL" clId="{2CAC589F-A51D-4D7B-9644-7ECE06270D00}" dt="2023-08-23T14:59:36.624" v="3430" actId="14100"/>
        <pc:sldMkLst>
          <pc:docMk/>
          <pc:sldMk cId="878807480" sldId="274"/>
        </pc:sldMkLst>
        <pc:spChg chg="mod">
          <ac:chgData name="Kerrick, Ginger" userId="2ef063ca-29c6-4fd9-9626-a7051e374972" providerId="ADAL" clId="{2CAC589F-A51D-4D7B-9644-7ECE06270D00}" dt="2023-08-23T14:59:36.624" v="3430" actId="14100"/>
          <ac:spMkLst>
            <pc:docMk/>
            <pc:sldMk cId="878807480" sldId="274"/>
            <ac:spMk id="3" creationId="{C5C9CC61-EC82-6FBC-D60D-1B7099B23920}"/>
          </ac:spMkLst>
        </pc:spChg>
        <pc:spChg chg="del">
          <ac:chgData name="Kerrick, Ginger" userId="2ef063ca-29c6-4fd9-9626-a7051e374972" providerId="ADAL" clId="{2CAC589F-A51D-4D7B-9644-7ECE06270D00}" dt="2023-08-18T14:33:43.098" v="349" actId="478"/>
          <ac:spMkLst>
            <pc:docMk/>
            <pc:sldMk cId="878807480" sldId="274"/>
            <ac:spMk id="4" creationId="{A8BDC7CA-8F19-D505-BD77-4F45D34157B7}"/>
          </ac:spMkLst>
        </pc:spChg>
        <pc:picChg chg="add mod">
          <ac:chgData name="Kerrick, Ginger" userId="2ef063ca-29c6-4fd9-9626-a7051e374972" providerId="ADAL" clId="{2CAC589F-A51D-4D7B-9644-7ECE06270D00}" dt="2023-08-18T14:33:51.081" v="351" actId="14100"/>
          <ac:picMkLst>
            <pc:docMk/>
            <pc:sldMk cId="878807480" sldId="274"/>
            <ac:picMk id="2" creationId="{3A18A133-37ED-57F0-6C6D-95D6A5F18BC1}"/>
          </ac:picMkLst>
        </pc:picChg>
      </pc:sldChg>
      <pc:sldChg chg="del">
        <pc:chgData name="Kerrick, Ginger" userId="2ef063ca-29c6-4fd9-9626-a7051e374972" providerId="ADAL" clId="{2CAC589F-A51D-4D7B-9644-7ECE06270D00}" dt="2023-08-18T13:59:56.536" v="49" actId="47"/>
        <pc:sldMkLst>
          <pc:docMk/>
          <pc:sldMk cId="19045006" sldId="275"/>
        </pc:sldMkLst>
      </pc:sldChg>
      <pc:sldChg chg="addSp delSp modSp add mod setBg">
        <pc:chgData name="Kerrick, Ginger" userId="2ef063ca-29c6-4fd9-9626-a7051e374972" providerId="ADAL" clId="{2CAC589F-A51D-4D7B-9644-7ECE06270D00}" dt="2023-08-23T16:11:46.958" v="4030" actId="113"/>
        <pc:sldMkLst>
          <pc:docMk/>
          <pc:sldMk cId="3602287924" sldId="275"/>
        </pc:sldMkLst>
        <pc:spChg chg="mod">
          <ac:chgData name="Kerrick, Ginger" userId="2ef063ca-29c6-4fd9-9626-a7051e374972" providerId="ADAL" clId="{2CAC589F-A51D-4D7B-9644-7ECE06270D00}" dt="2023-08-23T15:38:55.973" v="3462" actId="113"/>
          <ac:spMkLst>
            <pc:docMk/>
            <pc:sldMk cId="3602287924" sldId="275"/>
            <ac:spMk id="3" creationId="{C5C9CC61-EC82-6FBC-D60D-1B7099B23920}"/>
          </ac:spMkLst>
        </pc:spChg>
        <pc:spChg chg="mod">
          <ac:chgData name="Kerrick, Ginger" userId="2ef063ca-29c6-4fd9-9626-a7051e374972" providerId="ADAL" clId="{2CAC589F-A51D-4D7B-9644-7ECE06270D00}" dt="2023-08-23T16:11:46.958" v="4030" actId="113"/>
          <ac:spMkLst>
            <pc:docMk/>
            <pc:sldMk cId="3602287924" sldId="275"/>
            <ac:spMk id="4" creationId="{A8BDC7CA-8F19-D505-BD77-4F45D34157B7}"/>
          </ac:spMkLst>
        </pc:spChg>
        <pc:spChg chg="add">
          <ac:chgData name="Kerrick, Ginger" userId="2ef063ca-29c6-4fd9-9626-a7051e374972" providerId="ADAL" clId="{2CAC589F-A51D-4D7B-9644-7ECE06270D00}" dt="2023-08-23T15:38:20.312" v="3441" actId="26606"/>
          <ac:spMkLst>
            <pc:docMk/>
            <pc:sldMk cId="3602287924" sldId="275"/>
            <ac:spMk id="7174" creationId="{0D7B6173-1D58-48E2-83CF-37350F315F75}"/>
          </ac:spMkLst>
        </pc:spChg>
        <pc:spChg chg="add">
          <ac:chgData name="Kerrick, Ginger" userId="2ef063ca-29c6-4fd9-9626-a7051e374972" providerId="ADAL" clId="{2CAC589F-A51D-4D7B-9644-7ECE06270D00}" dt="2023-08-23T15:38:20.312" v="3441" actId="26606"/>
          <ac:spMkLst>
            <pc:docMk/>
            <pc:sldMk cId="3602287924" sldId="275"/>
            <ac:spMk id="7175" creationId="{2F36CA75-CFBF-4844-B719-8FE9EBADA9AF}"/>
          </ac:spMkLst>
        </pc:spChg>
        <pc:spChg chg="add del">
          <ac:chgData name="Kerrick, Ginger" userId="2ef063ca-29c6-4fd9-9626-a7051e374972" providerId="ADAL" clId="{2CAC589F-A51D-4D7B-9644-7ECE06270D00}" dt="2023-08-23T15:38:11.390" v="3440" actId="26606"/>
          <ac:spMkLst>
            <pc:docMk/>
            <pc:sldMk cId="3602287924" sldId="275"/>
            <ac:spMk id="7177" creationId="{2172A0AC-3DCE-4672-BCAF-28FEF91F6020}"/>
          </ac:spMkLst>
        </pc:spChg>
        <pc:spChg chg="add del">
          <ac:chgData name="Kerrick, Ginger" userId="2ef063ca-29c6-4fd9-9626-a7051e374972" providerId="ADAL" clId="{2CAC589F-A51D-4D7B-9644-7ECE06270D00}" dt="2023-08-23T15:38:11.390" v="3440" actId="26606"/>
          <ac:spMkLst>
            <pc:docMk/>
            <pc:sldMk cId="3602287924" sldId="275"/>
            <ac:spMk id="7179" creationId="{AE6F1C77-EDC9-4C5F-8C1C-62DD46BDA3C3}"/>
          </ac:spMkLst>
        </pc:spChg>
        <pc:spChg chg="add">
          <ac:chgData name="Kerrick, Ginger" userId="2ef063ca-29c6-4fd9-9626-a7051e374972" providerId="ADAL" clId="{2CAC589F-A51D-4D7B-9644-7ECE06270D00}" dt="2023-08-23T15:38:20.312" v="3441" actId="26606"/>
          <ac:spMkLst>
            <pc:docMk/>
            <pc:sldMk cId="3602287924" sldId="275"/>
            <ac:spMk id="7181" creationId="{3D4A84B9-E564-4DD0-97F8-DBF1C460C28A}"/>
          </ac:spMkLst>
        </pc:spChg>
        <pc:spChg chg="add">
          <ac:chgData name="Kerrick, Ginger" userId="2ef063ca-29c6-4fd9-9626-a7051e374972" providerId="ADAL" clId="{2CAC589F-A51D-4D7B-9644-7ECE06270D00}" dt="2023-08-23T15:38:20.312" v="3441" actId="26606"/>
          <ac:spMkLst>
            <pc:docMk/>
            <pc:sldMk cId="3602287924" sldId="275"/>
            <ac:spMk id="7185" creationId="{102382E0-0A09-46AE-B955-B911CAFE7F00}"/>
          </ac:spMkLst>
        </pc:spChg>
        <pc:spChg chg="add">
          <ac:chgData name="Kerrick, Ginger" userId="2ef063ca-29c6-4fd9-9626-a7051e374972" providerId="ADAL" clId="{2CAC589F-A51D-4D7B-9644-7ECE06270D00}" dt="2023-08-23T15:38:20.312" v="3441" actId="26606"/>
          <ac:spMkLst>
            <pc:docMk/>
            <pc:sldMk cId="3602287924" sldId="275"/>
            <ac:spMk id="7187" creationId="{7DE75D4A-0965-4973-BE75-DECCAC9A9614}"/>
          </ac:spMkLst>
        </pc:spChg>
        <pc:picChg chg="add mod ord">
          <ac:chgData name="Kerrick, Ginger" userId="2ef063ca-29c6-4fd9-9626-a7051e374972" providerId="ADAL" clId="{2CAC589F-A51D-4D7B-9644-7ECE06270D00}" dt="2023-08-23T15:38:20.312" v="3441" actId="26606"/>
          <ac:picMkLst>
            <pc:docMk/>
            <pc:sldMk cId="3602287924" sldId="275"/>
            <ac:picMk id="7170" creationId="{B6EA9E6C-522E-7849-35FE-AC304B84194D}"/>
          </ac:picMkLst>
        </pc:picChg>
        <pc:picChg chg="add mod ord">
          <ac:chgData name="Kerrick, Ginger" userId="2ef063ca-29c6-4fd9-9626-a7051e374972" providerId="ADAL" clId="{2CAC589F-A51D-4D7B-9644-7ECE06270D00}" dt="2023-08-23T15:38:20.312" v="3441" actId="26606"/>
          <ac:picMkLst>
            <pc:docMk/>
            <pc:sldMk cId="3602287924" sldId="275"/>
            <ac:picMk id="7172" creationId="{9D31F133-D9F1-5A79-FB91-31D272D2DF9A}"/>
          </ac:picMkLst>
        </pc:picChg>
        <pc:picChg chg="add">
          <ac:chgData name="Kerrick, Ginger" userId="2ef063ca-29c6-4fd9-9626-a7051e374972" providerId="ADAL" clId="{2CAC589F-A51D-4D7B-9644-7ECE06270D00}" dt="2023-08-23T15:38:20.312" v="3441" actId="26606"/>
          <ac:picMkLst>
            <pc:docMk/>
            <pc:sldMk cId="3602287924" sldId="275"/>
            <ac:picMk id="7183" creationId="{4A599609-F5C2-4A0B-A992-913F814A631A}"/>
          </ac:picMkLst>
        </pc:picChg>
      </pc:sldChg>
      <pc:sldChg chg="addSp delSp modSp add mod ord">
        <pc:chgData name="Kerrick, Ginger" userId="2ef063ca-29c6-4fd9-9626-a7051e374972" providerId="ADAL" clId="{2CAC589F-A51D-4D7B-9644-7ECE06270D00}" dt="2023-08-25T17:19:58.295" v="4066" actId="164"/>
        <pc:sldMkLst>
          <pc:docMk/>
          <pc:sldMk cId="1151337009" sldId="276"/>
        </pc:sldMkLst>
        <pc:spChg chg="add del mod">
          <ac:chgData name="Kerrick, Ginger" userId="2ef063ca-29c6-4fd9-9626-a7051e374972" providerId="ADAL" clId="{2CAC589F-A51D-4D7B-9644-7ECE06270D00}" dt="2023-08-23T16:01:55.028" v="3842" actId="478"/>
          <ac:spMkLst>
            <pc:docMk/>
            <pc:sldMk cId="1151337009" sldId="276"/>
            <ac:spMk id="2" creationId="{AF281FED-08AC-3C19-EB1A-80A071D2BE86}"/>
          </ac:spMkLst>
        </pc:spChg>
        <pc:spChg chg="mod">
          <ac:chgData name="Kerrick, Ginger" userId="2ef063ca-29c6-4fd9-9626-a7051e374972" providerId="ADAL" clId="{2CAC589F-A51D-4D7B-9644-7ECE06270D00}" dt="2023-08-23T14:05:23.578" v="2556" actId="20577"/>
          <ac:spMkLst>
            <pc:docMk/>
            <pc:sldMk cId="1151337009" sldId="276"/>
            <ac:spMk id="3" creationId="{C5C9CC61-EC82-6FBC-D60D-1B7099B23920}"/>
          </ac:spMkLst>
        </pc:spChg>
        <pc:spChg chg="del mod">
          <ac:chgData name="Kerrick, Ginger" userId="2ef063ca-29c6-4fd9-9626-a7051e374972" providerId="ADAL" clId="{2CAC589F-A51D-4D7B-9644-7ECE06270D00}" dt="2023-08-23T16:01:55.028" v="3842" actId="478"/>
          <ac:spMkLst>
            <pc:docMk/>
            <pc:sldMk cId="1151337009" sldId="276"/>
            <ac:spMk id="4" creationId="{A8BDC7CA-8F19-D505-BD77-4F45D34157B7}"/>
          </ac:spMkLst>
        </pc:spChg>
        <pc:spChg chg="add mod">
          <ac:chgData name="Kerrick, Ginger" userId="2ef063ca-29c6-4fd9-9626-a7051e374972" providerId="ADAL" clId="{2CAC589F-A51D-4D7B-9644-7ECE06270D00}" dt="2023-08-25T17:19:44.424" v="4064" actId="164"/>
          <ac:spMkLst>
            <pc:docMk/>
            <pc:sldMk cId="1151337009" sldId="276"/>
            <ac:spMk id="5" creationId="{045452E2-2483-B03A-94F4-B4002F46733C}"/>
          </ac:spMkLst>
        </pc:spChg>
        <pc:spChg chg="add del mod">
          <ac:chgData name="Kerrick, Ginger" userId="2ef063ca-29c6-4fd9-9626-a7051e374972" providerId="ADAL" clId="{2CAC589F-A51D-4D7B-9644-7ECE06270D00}" dt="2023-08-23T16:01:55.028" v="3842" actId="478"/>
          <ac:spMkLst>
            <pc:docMk/>
            <pc:sldMk cId="1151337009" sldId="276"/>
            <ac:spMk id="6" creationId="{97B8558A-D604-CC02-CC98-B18DA772A471}"/>
          </ac:spMkLst>
        </pc:spChg>
        <pc:spChg chg="add del mod">
          <ac:chgData name="Kerrick, Ginger" userId="2ef063ca-29c6-4fd9-9626-a7051e374972" providerId="ADAL" clId="{2CAC589F-A51D-4D7B-9644-7ECE06270D00}" dt="2023-08-23T16:05:46.958" v="3919" actId="21"/>
          <ac:spMkLst>
            <pc:docMk/>
            <pc:sldMk cId="1151337009" sldId="276"/>
            <ac:spMk id="7" creationId="{D56D7DEC-CCD0-D482-32E5-B9363D4A94A6}"/>
          </ac:spMkLst>
        </pc:spChg>
        <pc:spChg chg="add del mod">
          <ac:chgData name="Kerrick, Ginger" userId="2ef063ca-29c6-4fd9-9626-a7051e374972" providerId="ADAL" clId="{2CAC589F-A51D-4D7B-9644-7ECE06270D00}" dt="2023-08-23T16:01:58.879" v="3843" actId="478"/>
          <ac:spMkLst>
            <pc:docMk/>
            <pc:sldMk cId="1151337009" sldId="276"/>
            <ac:spMk id="8" creationId="{60674624-242A-3AAA-DC4A-FF8D04D0FDC5}"/>
          </ac:spMkLst>
        </pc:spChg>
        <pc:spChg chg="add mod">
          <ac:chgData name="Kerrick, Ginger" userId="2ef063ca-29c6-4fd9-9626-a7051e374972" providerId="ADAL" clId="{2CAC589F-A51D-4D7B-9644-7ECE06270D00}" dt="2023-08-23T16:11:28.892" v="4029" actId="1035"/>
          <ac:spMkLst>
            <pc:docMk/>
            <pc:sldMk cId="1151337009" sldId="276"/>
            <ac:spMk id="9" creationId="{88E3AE56-4CD7-8E92-6C36-A26453EC0616}"/>
          </ac:spMkLst>
        </pc:spChg>
        <pc:spChg chg="add mod">
          <ac:chgData name="Kerrick, Ginger" userId="2ef063ca-29c6-4fd9-9626-a7051e374972" providerId="ADAL" clId="{2CAC589F-A51D-4D7B-9644-7ECE06270D00}" dt="2023-08-25T17:19:49.912" v="4065" actId="164"/>
          <ac:spMkLst>
            <pc:docMk/>
            <pc:sldMk cId="1151337009" sldId="276"/>
            <ac:spMk id="12" creationId="{D04CE5D9-2B0A-29ED-AD86-6F3827A138F5}"/>
          </ac:spMkLst>
        </pc:spChg>
        <pc:spChg chg="add mod">
          <ac:chgData name="Kerrick, Ginger" userId="2ef063ca-29c6-4fd9-9626-a7051e374972" providerId="ADAL" clId="{2CAC589F-A51D-4D7B-9644-7ECE06270D00}" dt="2023-08-25T17:19:44.424" v="4064" actId="164"/>
          <ac:spMkLst>
            <pc:docMk/>
            <pc:sldMk cId="1151337009" sldId="276"/>
            <ac:spMk id="13" creationId="{94F3AE1D-5031-F005-9A78-7FF2EA6BC00E}"/>
          </ac:spMkLst>
        </pc:spChg>
        <pc:spChg chg="add mod">
          <ac:chgData name="Kerrick, Ginger" userId="2ef063ca-29c6-4fd9-9626-a7051e374972" providerId="ADAL" clId="{2CAC589F-A51D-4D7B-9644-7ECE06270D00}" dt="2023-08-25T17:19:49.912" v="4065" actId="164"/>
          <ac:spMkLst>
            <pc:docMk/>
            <pc:sldMk cId="1151337009" sldId="276"/>
            <ac:spMk id="14" creationId="{92057DEA-F451-5B07-8C3C-18B75720A492}"/>
          </ac:spMkLst>
        </pc:spChg>
        <pc:spChg chg="add mod">
          <ac:chgData name="Kerrick, Ginger" userId="2ef063ca-29c6-4fd9-9626-a7051e374972" providerId="ADAL" clId="{2CAC589F-A51D-4D7B-9644-7ECE06270D00}" dt="2023-08-25T17:19:58.295" v="4066" actId="164"/>
          <ac:spMkLst>
            <pc:docMk/>
            <pc:sldMk cId="1151337009" sldId="276"/>
            <ac:spMk id="15" creationId="{688C5E65-C691-8C9D-BF1A-17B51FCD1C2A}"/>
          </ac:spMkLst>
        </pc:spChg>
        <pc:grpChg chg="add mod">
          <ac:chgData name="Kerrick, Ginger" userId="2ef063ca-29c6-4fd9-9626-a7051e374972" providerId="ADAL" clId="{2CAC589F-A51D-4D7B-9644-7ECE06270D00}" dt="2023-08-25T17:19:44.424" v="4064" actId="164"/>
          <ac:grpSpMkLst>
            <pc:docMk/>
            <pc:sldMk cId="1151337009" sldId="276"/>
            <ac:grpSpMk id="16" creationId="{52A9738C-F131-D947-581F-54B8E78F3AC4}"/>
          </ac:grpSpMkLst>
        </pc:grpChg>
        <pc:grpChg chg="add mod">
          <ac:chgData name="Kerrick, Ginger" userId="2ef063ca-29c6-4fd9-9626-a7051e374972" providerId="ADAL" clId="{2CAC589F-A51D-4D7B-9644-7ECE06270D00}" dt="2023-08-25T17:19:49.912" v="4065" actId="164"/>
          <ac:grpSpMkLst>
            <pc:docMk/>
            <pc:sldMk cId="1151337009" sldId="276"/>
            <ac:grpSpMk id="17" creationId="{B7E8A5F2-22DB-569F-61CF-0126679C55C6}"/>
          </ac:grpSpMkLst>
        </pc:grpChg>
        <pc:grpChg chg="add mod">
          <ac:chgData name="Kerrick, Ginger" userId="2ef063ca-29c6-4fd9-9626-a7051e374972" providerId="ADAL" clId="{2CAC589F-A51D-4D7B-9644-7ECE06270D00}" dt="2023-08-25T17:19:58.295" v="4066" actId="164"/>
          <ac:grpSpMkLst>
            <pc:docMk/>
            <pc:sldMk cId="1151337009" sldId="276"/>
            <ac:grpSpMk id="18" creationId="{730D9416-5C1B-2521-A993-8580AB6DED70}"/>
          </ac:grpSpMkLst>
        </pc:grpChg>
        <pc:picChg chg="add mod">
          <ac:chgData name="Kerrick, Ginger" userId="2ef063ca-29c6-4fd9-9626-a7051e374972" providerId="ADAL" clId="{2CAC589F-A51D-4D7B-9644-7ECE06270D00}" dt="2023-08-25T17:19:49.912" v="4065" actId="164"/>
          <ac:picMkLst>
            <pc:docMk/>
            <pc:sldMk cId="1151337009" sldId="276"/>
            <ac:picMk id="10" creationId="{29679DF4-08E1-38C2-AA20-C999AF3D2D4C}"/>
          </ac:picMkLst>
        </pc:picChg>
        <pc:picChg chg="add mod">
          <ac:chgData name="Kerrick, Ginger" userId="2ef063ca-29c6-4fd9-9626-a7051e374972" providerId="ADAL" clId="{2CAC589F-A51D-4D7B-9644-7ECE06270D00}" dt="2023-08-25T17:19:58.295" v="4066" actId="164"/>
          <ac:picMkLst>
            <pc:docMk/>
            <pc:sldMk cId="1151337009" sldId="276"/>
            <ac:picMk id="11" creationId="{F941BF85-F35C-FC82-C3A0-BB04B2DB1DA7}"/>
          </ac:picMkLst>
        </pc:picChg>
        <pc:picChg chg="add del mod">
          <ac:chgData name="Kerrick, Ginger" userId="2ef063ca-29c6-4fd9-9626-a7051e374972" providerId="ADAL" clId="{2CAC589F-A51D-4D7B-9644-7ECE06270D00}" dt="2023-08-23T16:01:55.028" v="3842" actId="478"/>
          <ac:picMkLst>
            <pc:docMk/>
            <pc:sldMk cId="1151337009" sldId="276"/>
            <ac:picMk id="6146" creationId="{2DD0A505-C7C7-E250-4972-CFE670482572}"/>
          </ac:picMkLst>
        </pc:picChg>
        <pc:picChg chg="add del mod">
          <ac:chgData name="Kerrick, Ginger" userId="2ef063ca-29c6-4fd9-9626-a7051e374972" providerId="ADAL" clId="{2CAC589F-A51D-4D7B-9644-7ECE06270D00}" dt="2023-08-23T14:25:38.196" v="3053" actId="478"/>
          <ac:picMkLst>
            <pc:docMk/>
            <pc:sldMk cId="1151337009" sldId="276"/>
            <ac:picMk id="6148" creationId="{C55F9BF1-AE32-3715-C380-8B5FFA21D0F7}"/>
          </ac:picMkLst>
        </pc:picChg>
        <pc:picChg chg="add del mod">
          <ac:chgData name="Kerrick, Ginger" userId="2ef063ca-29c6-4fd9-9626-a7051e374972" providerId="ADAL" clId="{2CAC589F-A51D-4D7B-9644-7ECE06270D00}" dt="2023-08-23T14:26:07.048" v="3056" actId="478"/>
          <ac:picMkLst>
            <pc:docMk/>
            <pc:sldMk cId="1151337009" sldId="276"/>
            <ac:picMk id="6150" creationId="{A3762F0A-3D7D-A65B-7799-EB125B6EEC8C}"/>
          </ac:picMkLst>
        </pc:picChg>
        <pc:picChg chg="add del mod">
          <ac:chgData name="Kerrick, Ginger" userId="2ef063ca-29c6-4fd9-9626-a7051e374972" providerId="ADAL" clId="{2CAC589F-A51D-4D7B-9644-7ECE06270D00}" dt="2023-08-23T16:01:55.028" v="3842" actId="478"/>
          <ac:picMkLst>
            <pc:docMk/>
            <pc:sldMk cId="1151337009" sldId="276"/>
            <ac:picMk id="6152" creationId="{ED4C9FA4-980E-0622-74E5-3094B44A0A35}"/>
          </ac:picMkLst>
        </pc:picChg>
        <pc:picChg chg="add del mod">
          <ac:chgData name="Kerrick, Ginger" userId="2ef063ca-29c6-4fd9-9626-a7051e374972" providerId="ADAL" clId="{2CAC589F-A51D-4D7B-9644-7ECE06270D00}" dt="2023-08-23T16:01:55.028" v="3842" actId="478"/>
          <ac:picMkLst>
            <pc:docMk/>
            <pc:sldMk cId="1151337009" sldId="276"/>
            <ac:picMk id="6154" creationId="{09CB987F-6C10-BF9B-48E5-6BE74B515D04}"/>
          </ac:picMkLst>
        </pc:picChg>
        <pc:picChg chg="add mod">
          <ac:chgData name="Kerrick, Ginger" userId="2ef063ca-29c6-4fd9-9626-a7051e374972" providerId="ADAL" clId="{2CAC589F-A51D-4D7B-9644-7ECE06270D00}" dt="2023-08-25T17:19:44.424" v="4064" actId="164"/>
          <ac:picMkLst>
            <pc:docMk/>
            <pc:sldMk cId="1151337009" sldId="276"/>
            <ac:picMk id="6156" creationId="{7C03109C-B366-B5E9-BA8B-A2453270ED37}"/>
          </ac:picMkLst>
        </pc:picChg>
        <pc:picChg chg="add del mod">
          <ac:chgData name="Kerrick, Ginger" userId="2ef063ca-29c6-4fd9-9626-a7051e374972" providerId="ADAL" clId="{2CAC589F-A51D-4D7B-9644-7ECE06270D00}" dt="2023-08-23T16:05:46.958" v="3919" actId="21"/>
          <ac:picMkLst>
            <pc:docMk/>
            <pc:sldMk cId="1151337009" sldId="276"/>
            <ac:picMk id="6158" creationId="{49067ECC-8592-3ADA-9935-BC62313720A0}"/>
          </ac:picMkLst>
        </pc:picChg>
      </pc:sldChg>
      <pc:sldChg chg="addSp delSp modSp add del mod ord">
        <pc:chgData name="Kerrick, Ginger" userId="2ef063ca-29c6-4fd9-9626-a7051e374972" providerId="ADAL" clId="{2CAC589F-A51D-4D7B-9644-7ECE06270D00}" dt="2024-01-23T14:11:55.295" v="4953" actId="47"/>
        <pc:sldMkLst>
          <pc:docMk/>
          <pc:sldMk cId="2343444624" sldId="277"/>
        </pc:sldMkLst>
        <pc:spChg chg="mod">
          <ac:chgData name="Kerrick, Ginger" userId="2ef063ca-29c6-4fd9-9626-a7051e374972" providerId="ADAL" clId="{2CAC589F-A51D-4D7B-9644-7ECE06270D00}" dt="2023-08-18T14:41:50.609" v="521" actId="20577"/>
          <ac:spMkLst>
            <pc:docMk/>
            <pc:sldMk cId="2343444624" sldId="277"/>
            <ac:spMk id="3" creationId="{C5C9CC61-EC82-6FBC-D60D-1B7099B23920}"/>
          </ac:spMkLst>
        </pc:spChg>
        <pc:spChg chg="del">
          <ac:chgData name="Kerrick, Ginger" userId="2ef063ca-29c6-4fd9-9626-a7051e374972" providerId="ADAL" clId="{2CAC589F-A51D-4D7B-9644-7ECE06270D00}" dt="2023-08-18T14:41:12.891" v="502" actId="478"/>
          <ac:spMkLst>
            <pc:docMk/>
            <pc:sldMk cId="2343444624" sldId="277"/>
            <ac:spMk id="4" creationId="{A8BDC7CA-8F19-D505-BD77-4F45D34157B7}"/>
          </ac:spMkLst>
        </pc:spChg>
        <pc:spChg chg="add del mod">
          <ac:chgData name="Kerrick, Ginger" userId="2ef063ca-29c6-4fd9-9626-a7051e374972" providerId="ADAL" clId="{2CAC589F-A51D-4D7B-9644-7ECE06270D00}" dt="2023-08-18T14:41:14.329" v="503" actId="478"/>
          <ac:spMkLst>
            <pc:docMk/>
            <pc:sldMk cId="2343444624" sldId="277"/>
            <ac:spMk id="7" creationId="{DDED18D1-688A-7EB2-C572-1EC7A72FA508}"/>
          </ac:spMkLst>
        </pc:spChg>
        <pc:spChg chg="add mod">
          <ac:chgData name="Kerrick, Ginger" userId="2ef063ca-29c6-4fd9-9626-a7051e374972" providerId="ADAL" clId="{2CAC589F-A51D-4D7B-9644-7ECE06270D00}" dt="2023-08-21T13:40:28.070" v="1843" actId="20577"/>
          <ac:spMkLst>
            <pc:docMk/>
            <pc:sldMk cId="2343444624" sldId="277"/>
            <ac:spMk id="8" creationId="{065DEFE0-C94A-E903-979B-AA3F8A6A7E9D}"/>
          </ac:spMkLst>
        </pc:spChg>
        <pc:spChg chg="add mod">
          <ac:chgData name="Kerrick, Ginger" userId="2ef063ca-29c6-4fd9-9626-a7051e374972" providerId="ADAL" clId="{2CAC589F-A51D-4D7B-9644-7ECE06270D00}" dt="2023-08-21T13:47:52.657" v="1896" actId="164"/>
          <ac:spMkLst>
            <pc:docMk/>
            <pc:sldMk cId="2343444624" sldId="277"/>
            <ac:spMk id="15" creationId="{F211E68C-DC64-FD37-95CA-45BE549EA032}"/>
          </ac:spMkLst>
        </pc:spChg>
        <pc:spChg chg="add mod">
          <ac:chgData name="Kerrick, Ginger" userId="2ef063ca-29c6-4fd9-9626-a7051e374972" providerId="ADAL" clId="{2CAC589F-A51D-4D7B-9644-7ECE06270D00}" dt="2023-08-21T13:47:52.657" v="1896" actId="164"/>
          <ac:spMkLst>
            <pc:docMk/>
            <pc:sldMk cId="2343444624" sldId="277"/>
            <ac:spMk id="16" creationId="{38F19EF5-0379-018B-BFC1-76300DA6D904}"/>
          </ac:spMkLst>
        </pc:spChg>
        <pc:spChg chg="add mod">
          <ac:chgData name="Kerrick, Ginger" userId="2ef063ca-29c6-4fd9-9626-a7051e374972" providerId="ADAL" clId="{2CAC589F-A51D-4D7B-9644-7ECE06270D00}" dt="2023-08-21T13:47:52.657" v="1896" actId="164"/>
          <ac:spMkLst>
            <pc:docMk/>
            <pc:sldMk cId="2343444624" sldId="277"/>
            <ac:spMk id="17" creationId="{937CED4B-CD74-D254-1CF7-65886AD4FBDE}"/>
          </ac:spMkLst>
        </pc:spChg>
        <pc:grpChg chg="add mod">
          <ac:chgData name="Kerrick, Ginger" userId="2ef063ca-29c6-4fd9-9626-a7051e374972" providerId="ADAL" clId="{2CAC589F-A51D-4D7B-9644-7ECE06270D00}" dt="2023-08-21T13:47:52.657" v="1896" actId="164"/>
          <ac:grpSpMkLst>
            <pc:docMk/>
            <pc:sldMk cId="2343444624" sldId="277"/>
            <ac:grpSpMk id="18" creationId="{DC89B893-5C14-EA4E-82E3-D21FE1F48744}"/>
          </ac:grpSpMkLst>
        </pc:grpChg>
        <pc:picChg chg="add mod modCrop">
          <ac:chgData name="Kerrick, Ginger" userId="2ef063ca-29c6-4fd9-9626-a7051e374972" providerId="ADAL" clId="{2CAC589F-A51D-4D7B-9644-7ECE06270D00}" dt="2023-08-21T13:47:52.657" v="1896" actId="164"/>
          <ac:picMkLst>
            <pc:docMk/>
            <pc:sldMk cId="2343444624" sldId="277"/>
            <ac:picMk id="5" creationId="{45E163B2-71A4-E523-D34B-5B230FC20C69}"/>
          </ac:picMkLst>
        </pc:picChg>
        <pc:cxnChg chg="add mod">
          <ac:chgData name="Kerrick, Ginger" userId="2ef063ca-29c6-4fd9-9626-a7051e374972" providerId="ADAL" clId="{2CAC589F-A51D-4D7B-9644-7ECE06270D00}" dt="2023-08-21T13:47:52.657" v="1896" actId="164"/>
          <ac:cxnSpMkLst>
            <pc:docMk/>
            <pc:sldMk cId="2343444624" sldId="277"/>
            <ac:cxnSpMk id="10" creationId="{8496C921-53A7-0118-1944-D681CA3F9F96}"/>
          </ac:cxnSpMkLst>
        </pc:cxnChg>
        <pc:cxnChg chg="add mod">
          <ac:chgData name="Kerrick, Ginger" userId="2ef063ca-29c6-4fd9-9626-a7051e374972" providerId="ADAL" clId="{2CAC589F-A51D-4D7B-9644-7ECE06270D00}" dt="2023-08-21T13:47:52.657" v="1896" actId="164"/>
          <ac:cxnSpMkLst>
            <pc:docMk/>
            <pc:sldMk cId="2343444624" sldId="277"/>
            <ac:cxnSpMk id="11" creationId="{FDBB2147-D186-29EA-8DF4-118CD7F476EF}"/>
          </ac:cxnSpMkLst>
        </pc:cxnChg>
        <pc:cxnChg chg="add mod">
          <ac:chgData name="Kerrick, Ginger" userId="2ef063ca-29c6-4fd9-9626-a7051e374972" providerId="ADAL" clId="{2CAC589F-A51D-4D7B-9644-7ECE06270D00}" dt="2023-08-21T13:47:52.657" v="1896" actId="164"/>
          <ac:cxnSpMkLst>
            <pc:docMk/>
            <pc:sldMk cId="2343444624" sldId="277"/>
            <ac:cxnSpMk id="13" creationId="{B11F9EDE-E968-DBC8-98D8-B87516B057C3}"/>
          </ac:cxnSpMkLst>
        </pc:cxnChg>
      </pc:sldChg>
      <pc:sldChg chg="addSp delSp modSp add del mod">
        <pc:chgData name="Kerrick, Ginger" userId="2ef063ca-29c6-4fd9-9626-a7051e374972" providerId="ADAL" clId="{2CAC589F-A51D-4D7B-9644-7ECE06270D00}" dt="2023-08-18T14:52:46.046" v="789" actId="47"/>
        <pc:sldMkLst>
          <pc:docMk/>
          <pc:sldMk cId="1395225744" sldId="278"/>
        </pc:sldMkLst>
        <pc:spChg chg="mod">
          <ac:chgData name="Kerrick, Ginger" userId="2ef063ca-29c6-4fd9-9626-a7051e374972" providerId="ADAL" clId="{2CAC589F-A51D-4D7B-9644-7ECE06270D00}" dt="2023-08-18T14:43:30.127" v="559" actId="20577"/>
          <ac:spMkLst>
            <pc:docMk/>
            <pc:sldMk cId="1395225744" sldId="278"/>
            <ac:spMk id="3" creationId="{C5C9CC61-EC82-6FBC-D60D-1B7099B23920}"/>
          </ac:spMkLst>
        </pc:spChg>
        <pc:spChg chg="mod">
          <ac:chgData name="Kerrick, Ginger" userId="2ef063ca-29c6-4fd9-9626-a7051e374972" providerId="ADAL" clId="{2CAC589F-A51D-4D7B-9644-7ECE06270D00}" dt="2023-08-18T14:43:35.242" v="560" actId="14100"/>
          <ac:spMkLst>
            <pc:docMk/>
            <pc:sldMk cId="1395225744" sldId="278"/>
            <ac:spMk id="4" creationId="{A8BDC7CA-8F19-D505-BD77-4F45D34157B7}"/>
          </ac:spMkLst>
        </pc:spChg>
        <pc:picChg chg="add del">
          <ac:chgData name="Kerrick, Ginger" userId="2ef063ca-29c6-4fd9-9626-a7051e374972" providerId="ADAL" clId="{2CAC589F-A51D-4D7B-9644-7ECE06270D00}" dt="2023-08-18T14:43:18.316" v="552" actId="478"/>
          <ac:picMkLst>
            <pc:docMk/>
            <pc:sldMk cId="1395225744" sldId="278"/>
            <ac:picMk id="1026" creationId="{5757645F-35EB-0A9A-834F-F45E874B057C}"/>
          </ac:picMkLst>
        </pc:picChg>
        <pc:picChg chg="add del mod">
          <ac:chgData name="Kerrick, Ginger" userId="2ef063ca-29c6-4fd9-9626-a7051e374972" providerId="ADAL" clId="{2CAC589F-A51D-4D7B-9644-7ECE06270D00}" dt="2023-08-18T14:43:17.135" v="551" actId="478"/>
          <ac:picMkLst>
            <pc:docMk/>
            <pc:sldMk cId="1395225744" sldId="278"/>
            <ac:picMk id="1028" creationId="{466F4C5C-7CAC-2D5E-D61F-E24FAE923F3E}"/>
          </ac:picMkLst>
        </pc:picChg>
        <pc:picChg chg="add del mod">
          <ac:chgData name="Kerrick, Ginger" userId="2ef063ca-29c6-4fd9-9626-a7051e374972" providerId="ADAL" clId="{2CAC589F-A51D-4D7B-9644-7ECE06270D00}" dt="2023-08-18T14:50:19.785" v="608" actId="21"/>
          <ac:picMkLst>
            <pc:docMk/>
            <pc:sldMk cId="1395225744" sldId="278"/>
            <ac:picMk id="1030" creationId="{FC2FCBE3-54CC-EF43-548D-2A25D63C66ED}"/>
          </ac:picMkLst>
        </pc:picChg>
      </pc:sldChg>
      <pc:sldChg chg="addSp delSp modSp add del mod">
        <pc:chgData name="Kerrick, Ginger" userId="2ef063ca-29c6-4fd9-9626-a7051e374972" providerId="ADAL" clId="{2CAC589F-A51D-4D7B-9644-7ECE06270D00}" dt="2023-08-18T14:57:24.783" v="842" actId="47"/>
        <pc:sldMkLst>
          <pc:docMk/>
          <pc:sldMk cId="2188456988" sldId="279"/>
        </pc:sldMkLst>
        <pc:spChg chg="mod">
          <ac:chgData name="Kerrick, Ginger" userId="2ef063ca-29c6-4fd9-9626-a7051e374972" providerId="ADAL" clId="{2CAC589F-A51D-4D7B-9644-7ECE06270D00}" dt="2023-08-18T14:45:43.060" v="576" actId="20577"/>
          <ac:spMkLst>
            <pc:docMk/>
            <pc:sldMk cId="2188456988" sldId="279"/>
            <ac:spMk id="3" creationId="{C5C9CC61-EC82-6FBC-D60D-1B7099B23920}"/>
          </ac:spMkLst>
        </pc:spChg>
        <pc:picChg chg="del">
          <ac:chgData name="Kerrick, Ginger" userId="2ef063ca-29c6-4fd9-9626-a7051e374972" providerId="ADAL" clId="{2CAC589F-A51D-4D7B-9644-7ECE06270D00}" dt="2023-08-18T14:45:32.717" v="566" actId="478"/>
          <ac:picMkLst>
            <pc:docMk/>
            <pc:sldMk cId="2188456988" sldId="279"/>
            <ac:picMk id="1030" creationId="{FC2FCBE3-54CC-EF43-548D-2A25D63C66ED}"/>
          </ac:picMkLst>
        </pc:picChg>
        <pc:picChg chg="add mod">
          <ac:chgData name="Kerrick, Ginger" userId="2ef063ca-29c6-4fd9-9626-a7051e374972" providerId="ADAL" clId="{2CAC589F-A51D-4D7B-9644-7ECE06270D00}" dt="2023-08-18T14:45:39.497" v="569" actId="1076"/>
          <ac:picMkLst>
            <pc:docMk/>
            <pc:sldMk cId="2188456988" sldId="279"/>
            <ac:picMk id="2050" creationId="{037E9844-5EF5-00DF-7FC6-4520391C8892}"/>
          </ac:picMkLst>
        </pc:picChg>
        <pc:picChg chg="add del">
          <ac:chgData name="Kerrick, Ginger" userId="2ef063ca-29c6-4fd9-9626-a7051e374972" providerId="ADAL" clId="{2CAC589F-A51D-4D7B-9644-7ECE06270D00}" dt="2023-08-18T14:47:45.646" v="585" actId="478"/>
          <ac:picMkLst>
            <pc:docMk/>
            <pc:sldMk cId="2188456988" sldId="279"/>
            <ac:picMk id="2052" creationId="{876F460D-A806-07BF-9D3B-39F0356DD782}"/>
          </ac:picMkLst>
        </pc:picChg>
      </pc:sldChg>
      <pc:sldChg chg="addSp delSp modSp add mod ord">
        <pc:chgData name="Kerrick, Ginger" userId="2ef063ca-29c6-4fd9-9626-a7051e374972" providerId="ADAL" clId="{2CAC589F-A51D-4D7B-9644-7ECE06270D00}" dt="2023-08-21T13:21:53.587" v="1376" actId="1035"/>
        <pc:sldMkLst>
          <pc:docMk/>
          <pc:sldMk cId="1662239848" sldId="280"/>
        </pc:sldMkLst>
        <pc:spChg chg="del mod">
          <ac:chgData name="Kerrick, Ginger" userId="2ef063ca-29c6-4fd9-9626-a7051e374972" providerId="ADAL" clId="{2CAC589F-A51D-4D7B-9644-7ECE06270D00}" dt="2023-08-18T15:13:30.763" v="1225" actId="478"/>
          <ac:spMkLst>
            <pc:docMk/>
            <pc:sldMk cId="1662239848" sldId="280"/>
            <ac:spMk id="4" creationId="{A8BDC7CA-8F19-D505-BD77-4F45D34157B7}"/>
          </ac:spMkLst>
        </pc:spChg>
        <pc:spChg chg="add del mod">
          <ac:chgData name="Kerrick, Ginger" userId="2ef063ca-29c6-4fd9-9626-a7051e374972" providerId="ADAL" clId="{2CAC589F-A51D-4D7B-9644-7ECE06270D00}" dt="2023-08-18T15:14:46.375" v="1303" actId="478"/>
          <ac:spMkLst>
            <pc:docMk/>
            <pc:sldMk cId="1662239848" sldId="280"/>
            <ac:spMk id="5" creationId="{760D3A3E-2231-CEC9-0B48-CA44FD233251}"/>
          </ac:spMkLst>
        </pc:spChg>
        <pc:spChg chg="add mod">
          <ac:chgData name="Kerrick, Ginger" userId="2ef063ca-29c6-4fd9-9626-a7051e374972" providerId="ADAL" clId="{2CAC589F-A51D-4D7B-9644-7ECE06270D00}" dt="2023-08-21T13:21:53.587" v="1376" actId="1035"/>
          <ac:spMkLst>
            <pc:docMk/>
            <pc:sldMk cId="1662239848" sldId="280"/>
            <ac:spMk id="6" creationId="{3F50B6A0-3927-5449-2988-206604BD7C52}"/>
          </ac:spMkLst>
        </pc:spChg>
        <pc:spChg chg="add del mod">
          <ac:chgData name="Kerrick, Ginger" userId="2ef063ca-29c6-4fd9-9626-a7051e374972" providerId="ADAL" clId="{2CAC589F-A51D-4D7B-9644-7ECE06270D00}" dt="2023-08-18T15:13:38.179" v="1226" actId="478"/>
          <ac:spMkLst>
            <pc:docMk/>
            <pc:sldMk cId="1662239848" sldId="280"/>
            <ac:spMk id="8" creationId="{CC38EC63-635B-C607-322C-A9797F338C34}"/>
          </ac:spMkLst>
        </pc:spChg>
        <pc:spChg chg="add mod">
          <ac:chgData name="Kerrick, Ginger" userId="2ef063ca-29c6-4fd9-9626-a7051e374972" providerId="ADAL" clId="{2CAC589F-A51D-4D7B-9644-7ECE06270D00}" dt="2023-08-21T13:21:48.053" v="1373" actId="1035"/>
          <ac:spMkLst>
            <pc:docMk/>
            <pc:sldMk cId="1662239848" sldId="280"/>
            <ac:spMk id="9" creationId="{83DFE0F9-33EE-B5CB-AB83-007607EC2862}"/>
          </ac:spMkLst>
        </pc:spChg>
        <pc:picChg chg="add mod">
          <ac:chgData name="Kerrick, Ginger" userId="2ef063ca-29c6-4fd9-9626-a7051e374972" providerId="ADAL" clId="{2CAC589F-A51D-4D7B-9644-7ECE06270D00}" dt="2023-08-18T15:12:32.665" v="1170" actId="1038"/>
          <ac:picMkLst>
            <pc:docMk/>
            <pc:sldMk cId="1662239848" sldId="280"/>
            <ac:picMk id="2" creationId="{0E3BC407-2132-7BB6-6DCB-0CADD1DF2034}"/>
          </ac:picMkLst>
        </pc:picChg>
        <pc:picChg chg="del">
          <ac:chgData name="Kerrick, Ginger" userId="2ef063ca-29c6-4fd9-9626-a7051e374972" providerId="ADAL" clId="{2CAC589F-A51D-4D7B-9644-7ECE06270D00}" dt="2023-08-18T14:46:14.166" v="578" actId="478"/>
          <ac:picMkLst>
            <pc:docMk/>
            <pc:sldMk cId="1662239848" sldId="280"/>
            <ac:picMk id="1030" creationId="{FC2FCBE3-54CC-EF43-548D-2A25D63C66ED}"/>
          </ac:picMkLst>
        </pc:picChg>
        <pc:picChg chg="add mod">
          <ac:chgData name="Kerrick, Ginger" userId="2ef063ca-29c6-4fd9-9626-a7051e374972" providerId="ADAL" clId="{2CAC589F-A51D-4D7B-9644-7ECE06270D00}" dt="2023-08-18T15:12:31.086" v="1169" actId="1037"/>
          <ac:picMkLst>
            <pc:docMk/>
            <pc:sldMk cId="1662239848" sldId="280"/>
            <ac:picMk id="3074" creationId="{34957A74-31BF-F1FE-79E2-ED12705CF16A}"/>
          </ac:picMkLst>
        </pc:picChg>
      </pc:sldChg>
      <pc:sldChg chg="delSp modSp add del">
        <pc:chgData name="Kerrick, Ginger" userId="2ef063ca-29c6-4fd9-9626-a7051e374972" providerId="ADAL" clId="{2CAC589F-A51D-4D7B-9644-7ECE06270D00}" dt="2023-08-18T14:57:27.230" v="843" actId="47"/>
        <pc:sldMkLst>
          <pc:docMk/>
          <pc:sldMk cId="241899358" sldId="281"/>
        </pc:sldMkLst>
        <pc:picChg chg="del">
          <ac:chgData name="Kerrick, Ginger" userId="2ef063ca-29c6-4fd9-9626-a7051e374972" providerId="ADAL" clId="{2CAC589F-A51D-4D7B-9644-7ECE06270D00}" dt="2023-08-18T14:47:49.640" v="586" actId="478"/>
          <ac:picMkLst>
            <pc:docMk/>
            <pc:sldMk cId="241899358" sldId="281"/>
            <ac:picMk id="2050" creationId="{037E9844-5EF5-00DF-7FC6-4520391C8892}"/>
          </ac:picMkLst>
        </pc:picChg>
        <pc:picChg chg="mod">
          <ac:chgData name="Kerrick, Ginger" userId="2ef063ca-29c6-4fd9-9626-a7051e374972" providerId="ADAL" clId="{2CAC589F-A51D-4D7B-9644-7ECE06270D00}" dt="2023-08-18T14:54:01.698" v="800" actId="732"/>
          <ac:picMkLst>
            <pc:docMk/>
            <pc:sldMk cId="241899358" sldId="281"/>
            <ac:picMk id="2052" creationId="{876F460D-A806-07BF-9D3B-39F0356DD782}"/>
          </ac:picMkLst>
        </pc:picChg>
      </pc:sldChg>
      <pc:sldChg chg="addSp delSp modSp add mod ord">
        <pc:chgData name="Kerrick, Ginger" userId="2ef063ca-29c6-4fd9-9626-a7051e374972" providerId="ADAL" clId="{2CAC589F-A51D-4D7B-9644-7ECE06270D00}" dt="2023-08-25T18:20:19.797" v="4833" actId="20577"/>
        <pc:sldMkLst>
          <pc:docMk/>
          <pc:sldMk cId="1534795729" sldId="282"/>
        </pc:sldMkLst>
        <pc:spChg chg="mod">
          <ac:chgData name="Kerrick, Ginger" userId="2ef063ca-29c6-4fd9-9626-a7051e374972" providerId="ADAL" clId="{2CAC589F-A51D-4D7B-9644-7ECE06270D00}" dt="2023-08-25T17:33:00.702" v="4397" actId="20577"/>
          <ac:spMkLst>
            <pc:docMk/>
            <pc:sldMk cId="1534795729" sldId="282"/>
            <ac:spMk id="3" creationId="{C5C9CC61-EC82-6FBC-D60D-1B7099B23920}"/>
          </ac:spMkLst>
        </pc:spChg>
        <pc:spChg chg="del">
          <ac:chgData name="Kerrick, Ginger" userId="2ef063ca-29c6-4fd9-9626-a7051e374972" providerId="ADAL" clId="{2CAC589F-A51D-4D7B-9644-7ECE06270D00}" dt="2023-08-18T14:52:57.201" v="790" actId="478"/>
          <ac:spMkLst>
            <pc:docMk/>
            <pc:sldMk cId="1534795729" sldId="282"/>
            <ac:spMk id="4" creationId="{A8BDC7CA-8F19-D505-BD77-4F45D34157B7}"/>
          </ac:spMkLst>
        </pc:spChg>
        <pc:spChg chg="add del mod">
          <ac:chgData name="Kerrick, Ginger" userId="2ef063ca-29c6-4fd9-9626-a7051e374972" providerId="ADAL" clId="{2CAC589F-A51D-4D7B-9644-7ECE06270D00}" dt="2023-08-18T14:52:59.423" v="791" actId="478"/>
          <ac:spMkLst>
            <pc:docMk/>
            <pc:sldMk cId="1534795729" sldId="282"/>
            <ac:spMk id="5" creationId="{4A6E0478-5433-A532-103B-3B56B7CDF8FE}"/>
          </ac:spMkLst>
        </pc:spChg>
        <pc:spChg chg="add del mod">
          <ac:chgData name="Kerrick, Ginger" userId="2ef063ca-29c6-4fd9-9626-a7051e374972" providerId="ADAL" clId="{2CAC589F-A51D-4D7B-9644-7ECE06270D00}" dt="2023-08-21T13:39:04.240" v="1781" actId="478"/>
          <ac:spMkLst>
            <pc:docMk/>
            <pc:sldMk cId="1534795729" sldId="282"/>
            <ac:spMk id="8" creationId="{30E0A78E-DD7A-934C-8B36-BF3154C42581}"/>
          </ac:spMkLst>
        </pc:spChg>
        <pc:spChg chg="add del mod">
          <ac:chgData name="Kerrick, Ginger" userId="2ef063ca-29c6-4fd9-9626-a7051e374972" providerId="ADAL" clId="{2CAC589F-A51D-4D7B-9644-7ECE06270D00}" dt="2023-08-21T13:39:02.722" v="1780" actId="478"/>
          <ac:spMkLst>
            <pc:docMk/>
            <pc:sldMk cId="1534795729" sldId="282"/>
            <ac:spMk id="9" creationId="{9EEFA7B8-F7C8-947D-C7C4-B88C8335A2D6}"/>
          </ac:spMkLst>
        </pc:spChg>
        <pc:spChg chg="add del mod">
          <ac:chgData name="Kerrick, Ginger" userId="2ef063ca-29c6-4fd9-9626-a7051e374972" providerId="ADAL" clId="{2CAC589F-A51D-4D7B-9644-7ECE06270D00}" dt="2023-08-21T13:39:10.919" v="1782" actId="478"/>
          <ac:spMkLst>
            <pc:docMk/>
            <pc:sldMk cId="1534795729" sldId="282"/>
            <ac:spMk id="10" creationId="{15000818-2BEB-5AD3-EB2C-5976B019FDCC}"/>
          </ac:spMkLst>
        </pc:spChg>
        <pc:spChg chg="add del mod">
          <ac:chgData name="Kerrick, Ginger" userId="2ef063ca-29c6-4fd9-9626-a7051e374972" providerId="ADAL" clId="{2CAC589F-A51D-4D7B-9644-7ECE06270D00}" dt="2023-08-21T13:39:10.919" v="1782" actId="478"/>
          <ac:spMkLst>
            <pc:docMk/>
            <pc:sldMk cId="1534795729" sldId="282"/>
            <ac:spMk id="11" creationId="{0B895B50-370A-D9F3-78F0-A08F3B4CA841}"/>
          </ac:spMkLst>
        </pc:spChg>
        <pc:spChg chg="add del mod">
          <ac:chgData name="Kerrick, Ginger" userId="2ef063ca-29c6-4fd9-9626-a7051e374972" providerId="ADAL" clId="{2CAC589F-A51D-4D7B-9644-7ECE06270D00}" dt="2023-08-21T13:39:10.919" v="1782" actId="478"/>
          <ac:spMkLst>
            <pc:docMk/>
            <pc:sldMk cId="1534795729" sldId="282"/>
            <ac:spMk id="12" creationId="{C8418271-F2D8-F553-2F93-3B062E2894C4}"/>
          </ac:spMkLst>
        </pc:spChg>
        <pc:spChg chg="add del mod">
          <ac:chgData name="Kerrick, Ginger" userId="2ef063ca-29c6-4fd9-9626-a7051e374972" providerId="ADAL" clId="{2CAC589F-A51D-4D7B-9644-7ECE06270D00}" dt="2023-08-21T13:39:10.919" v="1782" actId="478"/>
          <ac:spMkLst>
            <pc:docMk/>
            <pc:sldMk cId="1534795729" sldId="282"/>
            <ac:spMk id="13" creationId="{EED1D88F-4812-A55C-C960-AECD575CA61A}"/>
          </ac:spMkLst>
        </pc:spChg>
        <pc:spChg chg="add mod">
          <ac:chgData name="Kerrick, Ginger" userId="2ef063ca-29c6-4fd9-9626-a7051e374972" providerId="ADAL" clId="{2CAC589F-A51D-4D7B-9644-7ECE06270D00}" dt="2023-08-21T13:39:17.773" v="1794" actId="1035"/>
          <ac:spMkLst>
            <pc:docMk/>
            <pc:sldMk cId="1534795729" sldId="282"/>
            <ac:spMk id="14" creationId="{940F053D-FC9C-20A6-53B9-6DB5A5EC3E40}"/>
          </ac:spMkLst>
        </pc:spChg>
        <pc:spChg chg="add mod">
          <ac:chgData name="Kerrick, Ginger" userId="2ef063ca-29c6-4fd9-9626-a7051e374972" providerId="ADAL" clId="{2CAC589F-A51D-4D7B-9644-7ECE06270D00}" dt="2023-08-21T13:39:17.773" v="1794" actId="1035"/>
          <ac:spMkLst>
            <pc:docMk/>
            <pc:sldMk cId="1534795729" sldId="282"/>
            <ac:spMk id="15" creationId="{AD15AAA6-CE49-EF48-0785-FBC4F3CF9D2C}"/>
          </ac:spMkLst>
        </pc:spChg>
        <pc:spChg chg="add mod">
          <ac:chgData name="Kerrick, Ginger" userId="2ef063ca-29c6-4fd9-9626-a7051e374972" providerId="ADAL" clId="{2CAC589F-A51D-4D7B-9644-7ECE06270D00}" dt="2023-08-25T18:20:19.797" v="4833" actId="20577"/>
          <ac:spMkLst>
            <pc:docMk/>
            <pc:sldMk cId="1534795729" sldId="282"/>
            <ac:spMk id="16" creationId="{37470333-2767-D9C3-4DE1-2F4BF9D2EE0D}"/>
          </ac:spMkLst>
        </pc:spChg>
        <pc:picChg chg="add mod">
          <ac:chgData name="Kerrick, Ginger" userId="2ef063ca-29c6-4fd9-9626-a7051e374972" providerId="ADAL" clId="{2CAC589F-A51D-4D7B-9644-7ECE06270D00}" dt="2023-08-21T13:39:17.773" v="1794" actId="1035"/>
          <ac:picMkLst>
            <pc:docMk/>
            <pc:sldMk cId="1534795729" sldId="282"/>
            <ac:picMk id="6" creationId="{0E074281-356F-0CE7-039C-5F0459CED998}"/>
          </ac:picMkLst>
        </pc:picChg>
        <pc:picChg chg="add mod">
          <ac:chgData name="Kerrick, Ginger" userId="2ef063ca-29c6-4fd9-9626-a7051e374972" providerId="ADAL" clId="{2CAC589F-A51D-4D7B-9644-7ECE06270D00}" dt="2023-08-21T13:39:17.773" v="1794" actId="1035"/>
          <ac:picMkLst>
            <pc:docMk/>
            <pc:sldMk cId="1534795729" sldId="282"/>
            <ac:picMk id="7" creationId="{6254951A-E171-3D80-4933-BD5B95FFE991}"/>
          </ac:picMkLst>
        </pc:picChg>
        <pc:picChg chg="del">
          <ac:chgData name="Kerrick, Ginger" userId="2ef063ca-29c6-4fd9-9626-a7051e374972" providerId="ADAL" clId="{2CAC589F-A51D-4D7B-9644-7ECE06270D00}" dt="2023-08-18T14:48:48.032" v="588" actId="478"/>
          <ac:picMkLst>
            <pc:docMk/>
            <pc:sldMk cId="1534795729" sldId="282"/>
            <ac:picMk id="2052" creationId="{876F460D-A806-07BF-9D3B-39F0356DD782}"/>
          </ac:picMkLst>
        </pc:picChg>
        <pc:picChg chg="add mod">
          <ac:chgData name="Kerrick, Ginger" userId="2ef063ca-29c6-4fd9-9626-a7051e374972" providerId="ADAL" clId="{2CAC589F-A51D-4D7B-9644-7ECE06270D00}" dt="2023-08-21T13:39:17.773" v="1794" actId="1035"/>
          <ac:picMkLst>
            <pc:docMk/>
            <pc:sldMk cId="1534795729" sldId="282"/>
            <ac:picMk id="4098" creationId="{2D3B7941-9416-E80F-C74F-A700DF2C6A94}"/>
          </ac:picMkLst>
        </pc:picChg>
      </pc:sldChg>
      <pc:sldChg chg="addSp delSp modSp add mod">
        <pc:chgData name="Kerrick, Ginger" userId="2ef063ca-29c6-4fd9-9626-a7051e374972" providerId="ADAL" clId="{2CAC589F-A51D-4D7B-9644-7ECE06270D00}" dt="2024-01-23T14:24:07.900" v="5004" actId="1076"/>
        <pc:sldMkLst>
          <pc:docMk/>
          <pc:sldMk cId="791197194" sldId="283"/>
        </pc:sldMkLst>
        <pc:spChg chg="mod">
          <ac:chgData name="Kerrick, Ginger" userId="2ef063ca-29c6-4fd9-9626-a7051e374972" providerId="ADAL" clId="{2CAC589F-A51D-4D7B-9644-7ECE06270D00}" dt="2023-08-18T15:16:14.791" v="1304" actId="1076"/>
          <ac:spMkLst>
            <pc:docMk/>
            <pc:sldMk cId="791197194" sldId="283"/>
            <ac:spMk id="3" creationId="{C5C9CC61-EC82-6FBC-D60D-1B7099B23920}"/>
          </ac:spMkLst>
        </pc:spChg>
        <pc:spChg chg="del">
          <ac:chgData name="Kerrick, Ginger" userId="2ef063ca-29c6-4fd9-9626-a7051e374972" providerId="ADAL" clId="{2CAC589F-A51D-4D7B-9644-7ECE06270D00}" dt="2023-08-18T14:59:42.858" v="860" actId="478"/>
          <ac:spMkLst>
            <pc:docMk/>
            <pc:sldMk cId="791197194" sldId="283"/>
            <ac:spMk id="4" creationId="{A8BDC7CA-8F19-D505-BD77-4F45D34157B7}"/>
          </ac:spMkLst>
        </pc:spChg>
        <pc:spChg chg="add del mod">
          <ac:chgData name="Kerrick, Ginger" userId="2ef063ca-29c6-4fd9-9626-a7051e374972" providerId="ADAL" clId="{2CAC589F-A51D-4D7B-9644-7ECE06270D00}" dt="2023-08-18T14:59:43.723" v="861" actId="478"/>
          <ac:spMkLst>
            <pc:docMk/>
            <pc:sldMk cId="791197194" sldId="283"/>
            <ac:spMk id="5" creationId="{25124553-8E4E-A268-7069-A0C230513174}"/>
          </ac:spMkLst>
        </pc:spChg>
        <pc:picChg chg="add mod modCrop">
          <ac:chgData name="Kerrick, Ginger" userId="2ef063ca-29c6-4fd9-9626-a7051e374972" providerId="ADAL" clId="{2CAC589F-A51D-4D7B-9644-7ECE06270D00}" dt="2024-01-23T14:24:07.900" v="5004" actId="1076"/>
          <ac:picMkLst>
            <pc:docMk/>
            <pc:sldMk cId="791197194" sldId="283"/>
            <ac:picMk id="2" creationId="{9AB2DF7F-4FA9-5DC4-5631-CA4197D96531}"/>
          </ac:picMkLst>
        </pc:picChg>
        <pc:picChg chg="del">
          <ac:chgData name="Kerrick, Ginger" userId="2ef063ca-29c6-4fd9-9626-a7051e374972" providerId="ADAL" clId="{2CAC589F-A51D-4D7B-9644-7ECE06270D00}" dt="2024-01-23T14:24:02.223" v="5003" actId="478"/>
          <ac:picMkLst>
            <pc:docMk/>
            <pc:sldMk cId="791197194" sldId="283"/>
            <ac:picMk id="4" creationId="{B83CE9B8-A129-986E-884F-7CBFF7BFBCF4}"/>
          </ac:picMkLst>
        </pc:picChg>
        <pc:picChg chg="add mod modCrop">
          <ac:chgData name="Kerrick, Ginger" userId="2ef063ca-29c6-4fd9-9626-a7051e374972" providerId="ADAL" clId="{2CAC589F-A51D-4D7B-9644-7ECE06270D00}" dt="2023-08-18T15:01:30.732" v="875" actId="1076"/>
          <ac:picMkLst>
            <pc:docMk/>
            <pc:sldMk cId="791197194" sldId="283"/>
            <ac:picMk id="7" creationId="{582964BB-98A6-6CC2-1D9E-9624C960BC78}"/>
          </ac:picMkLst>
        </pc:picChg>
      </pc:sldChg>
      <pc:sldChg chg="addSp delSp modSp add mod">
        <pc:chgData name="Kerrick, Ginger" userId="2ef063ca-29c6-4fd9-9626-a7051e374972" providerId="ADAL" clId="{2CAC589F-A51D-4D7B-9644-7ECE06270D00}" dt="2023-08-25T17:32:32.746" v="4389" actId="1076"/>
        <pc:sldMkLst>
          <pc:docMk/>
          <pc:sldMk cId="3939395485" sldId="284"/>
        </pc:sldMkLst>
        <pc:spChg chg="mod">
          <ac:chgData name="Kerrick, Ginger" userId="2ef063ca-29c6-4fd9-9626-a7051e374972" providerId="ADAL" clId="{2CAC589F-A51D-4D7B-9644-7ECE06270D00}" dt="2023-08-21T13:22:25.478" v="1396" actId="20577"/>
          <ac:spMkLst>
            <pc:docMk/>
            <pc:sldMk cId="3939395485" sldId="284"/>
            <ac:spMk id="3" creationId="{C5C9CC61-EC82-6FBC-D60D-1B7099B23920}"/>
          </ac:spMkLst>
        </pc:spChg>
        <pc:spChg chg="add mod">
          <ac:chgData name="Kerrick, Ginger" userId="2ef063ca-29c6-4fd9-9626-a7051e374972" providerId="ADAL" clId="{2CAC589F-A51D-4D7B-9644-7ECE06270D00}" dt="2023-08-25T17:32:32.746" v="4389" actId="1076"/>
          <ac:spMkLst>
            <pc:docMk/>
            <pc:sldMk cId="3939395485" sldId="284"/>
            <ac:spMk id="4" creationId="{47056C74-4F5F-8D88-DC7D-59FBAA3A6DF3}"/>
          </ac:spMkLst>
        </pc:spChg>
        <pc:spChg chg="del">
          <ac:chgData name="Kerrick, Ginger" userId="2ef063ca-29c6-4fd9-9626-a7051e374972" providerId="ADAL" clId="{2CAC589F-A51D-4D7B-9644-7ECE06270D00}" dt="2023-08-21T13:22:31.584" v="1397" actId="478"/>
          <ac:spMkLst>
            <pc:docMk/>
            <pc:sldMk cId="3939395485" sldId="284"/>
            <ac:spMk id="6" creationId="{3F50B6A0-3927-5449-2988-206604BD7C52}"/>
          </ac:spMkLst>
        </pc:spChg>
        <pc:spChg chg="add del">
          <ac:chgData name="Kerrick, Ginger" userId="2ef063ca-29c6-4fd9-9626-a7051e374972" providerId="ADAL" clId="{2CAC589F-A51D-4D7B-9644-7ECE06270D00}" dt="2023-08-25T17:23:35.377" v="4077" actId="478"/>
          <ac:spMkLst>
            <pc:docMk/>
            <pc:sldMk cId="3939395485" sldId="284"/>
            <ac:spMk id="6" creationId="{60F779B4-46AB-8482-11E6-90F41DE11341}"/>
          </ac:spMkLst>
        </pc:spChg>
        <pc:spChg chg="add del">
          <ac:chgData name="Kerrick, Ginger" userId="2ef063ca-29c6-4fd9-9626-a7051e374972" providerId="ADAL" clId="{2CAC589F-A51D-4D7B-9644-7ECE06270D00}" dt="2023-08-25T17:24:19.281" v="4079" actId="478"/>
          <ac:spMkLst>
            <pc:docMk/>
            <pc:sldMk cId="3939395485" sldId="284"/>
            <ac:spMk id="8" creationId="{CF4BBFA3-0996-4074-348C-B7071B793CDE}"/>
          </ac:spMkLst>
        </pc:spChg>
        <pc:spChg chg="mod">
          <ac:chgData name="Kerrick, Ginger" userId="2ef063ca-29c6-4fd9-9626-a7051e374972" providerId="ADAL" clId="{2CAC589F-A51D-4D7B-9644-7ECE06270D00}" dt="2023-08-25T17:32:32.746" v="4389" actId="1076"/>
          <ac:spMkLst>
            <pc:docMk/>
            <pc:sldMk cId="3939395485" sldId="284"/>
            <ac:spMk id="9" creationId="{83DFE0F9-33EE-B5CB-AB83-007607EC2862}"/>
          </ac:spMkLst>
        </pc:spChg>
        <pc:spChg chg="add mod">
          <ac:chgData name="Kerrick, Ginger" userId="2ef063ca-29c6-4fd9-9626-a7051e374972" providerId="ADAL" clId="{2CAC589F-A51D-4D7B-9644-7ECE06270D00}" dt="2023-08-25T17:32:32.746" v="4389" actId="1076"/>
          <ac:spMkLst>
            <pc:docMk/>
            <pc:sldMk cId="3939395485" sldId="284"/>
            <ac:spMk id="12" creationId="{E820ACF1-E17E-7C29-8AB1-A47BBDE5F272}"/>
          </ac:spMkLst>
        </pc:spChg>
        <pc:grpChg chg="add mod">
          <ac:chgData name="Kerrick, Ginger" userId="2ef063ca-29c6-4fd9-9626-a7051e374972" providerId="ADAL" clId="{2CAC589F-A51D-4D7B-9644-7ECE06270D00}" dt="2023-08-25T17:32:32.746" v="4389" actId="1076"/>
          <ac:grpSpMkLst>
            <pc:docMk/>
            <pc:sldMk cId="3939395485" sldId="284"/>
            <ac:grpSpMk id="13" creationId="{D845F082-14A6-01F8-BE65-A3A952662CCB}"/>
          </ac:grpSpMkLst>
        </pc:grpChg>
        <pc:picChg chg="mod">
          <ac:chgData name="Kerrick, Ginger" userId="2ef063ca-29c6-4fd9-9626-a7051e374972" providerId="ADAL" clId="{2CAC589F-A51D-4D7B-9644-7ECE06270D00}" dt="2023-08-25T17:32:32.746" v="4389" actId="1076"/>
          <ac:picMkLst>
            <pc:docMk/>
            <pc:sldMk cId="3939395485" sldId="284"/>
            <ac:picMk id="2" creationId="{0E3BC407-2132-7BB6-6DCB-0CADD1DF2034}"/>
          </ac:picMkLst>
        </pc:picChg>
        <pc:picChg chg="add del mod">
          <ac:chgData name="Kerrick, Ginger" userId="2ef063ca-29c6-4fd9-9626-a7051e374972" providerId="ADAL" clId="{2CAC589F-A51D-4D7B-9644-7ECE06270D00}" dt="2023-08-25T17:24:57.744" v="4084" actId="478"/>
          <ac:picMkLst>
            <pc:docMk/>
            <pc:sldMk cId="3939395485" sldId="284"/>
            <ac:picMk id="11" creationId="{0E8AC613-ACE3-4555-44E3-81A440736331}"/>
          </ac:picMkLst>
        </pc:picChg>
        <pc:picChg chg="del">
          <ac:chgData name="Kerrick, Ginger" userId="2ef063ca-29c6-4fd9-9626-a7051e374972" providerId="ADAL" clId="{2CAC589F-A51D-4D7B-9644-7ECE06270D00}" dt="2023-08-21T13:22:31.584" v="1397" actId="478"/>
          <ac:picMkLst>
            <pc:docMk/>
            <pc:sldMk cId="3939395485" sldId="284"/>
            <ac:picMk id="3074" creationId="{34957A74-31BF-F1FE-79E2-ED12705CF16A}"/>
          </ac:picMkLst>
        </pc:picChg>
        <pc:picChg chg="add mod">
          <ac:chgData name="Kerrick, Ginger" userId="2ef063ca-29c6-4fd9-9626-a7051e374972" providerId="ADAL" clId="{2CAC589F-A51D-4D7B-9644-7ECE06270D00}" dt="2023-08-25T17:32:32.746" v="4389" actId="1076"/>
          <ac:picMkLst>
            <pc:docMk/>
            <pc:sldMk cId="3939395485" sldId="284"/>
            <ac:picMk id="8194" creationId="{D5C95D94-732A-3A71-5780-4BF910472E1E}"/>
          </ac:picMkLst>
        </pc:picChg>
      </pc:sldChg>
      <pc:sldChg chg="addSp delSp modSp add mod">
        <pc:chgData name="Kerrick, Ginger" userId="2ef063ca-29c6-4fd9-9626-a7051e374972" providerId="ADAL" clId="{2CAC589F-A51D-4D7B-9644-7ECE06270D00}" dt="2023-08-21T13:51:16.907" v="1935" actId="1076"/>
        <pc:sldMkLst>
          <pc:docMk/>
          <pc:sldMk cId="88964882" sldId="285"/>
        </pc:sldMkLst>
        <pc:spChg chg="add mod">
          <ac:chgData name="Kerrick, Ginger" userId="2ef063ca-29c6-4fd9-9626-a7051e374972" providerId="ADAL" clId="{2CAC589F-A51D-4D7B-9644-7ECE06270D00}" dt="2023-08-21T13:42:25.975" v="1848" actId="1582"/>
          <ac:spMkLst>
            <pc:docMk/>
            <pc:sldMk cId="88964882" sldId="285"/>
            <ac:spMk id="2" creationId="{F5C54D9A-98C2-F3D9-3AF1-697260134E92}"/>
          </ac:spMkLst>
        </pc:spChg>
        <pc:spChg chg="mod">
          <ac:chgData name="Kerrick, Ginger" userId="2ef063ca-29c6-4fd9-9626-a7051e374972" providerId="ADAL" clId="{2CAC589F-A51D-4D7B-9644-7ECE06270D00}" dt="2023-08-21T13:49:03.126" v="1897"/>
          <ac:spMkLst>
            <pc:docMk/>
            <pc:sldMk cId="88964882" sldId="285"/>
            <ac:spMk id="11" creationId="{3CBFCC33-D5D8-6443-F391-3CD0974045A7}"/>
          </ac:spMkLst>
        </pc:spChg>
        <pc:spChg chg="mod">
          <ac:chgData name="Kerrick, Ginger" userId="2ef063ca-29c6-4fd9-9626-a7051e374972" providerId="ADAL" clId="{2CAC589F-A51D-4D7B-9644-7ECE06270D00}" dt="2023-08-21T13:49:03.126" v="1897"/>
          <ac:spMkLst>
            <pc:docMk/>
            <pc:sldMk cId="88964882" sldId="285"/>
            <ac:spMk id="12" creationId="{995163AC-1A20-7599-1F96-975723F8F0C9}"/>
          </ac:spMkLst>
        </pc:spChg>
        <pc:spChg chg="mod">
          <ac:chgData name="Kerrick, Ginger" userId="2ef063ca-29c6-4fd9-9626-a7051e374972" providerId="ADAL" clId="{2CAC589F-A51D-4D7B-9644-7ECE06270D00}" dt="2023-08-21T13:49:03.126" v="1897"/>
          <ac:spMkLst>
            <pc:docMk/>
            <pc:sldMk cId="88964882" sldId="285"/>
            <ac:spMk id="13" creationId="{50A9104F-FC7E-4765-BCAC-C4B8ED5A4A59}"/>
          </ac:spMkLst>
        </pc:spChg>
        <pc:spChg chg="add mod">
          <ac:chgData name="Kerrick, Ginger" userId="2ef063ca-29c6-4fd9-9626-a7051e374972" providerId="ADAL" clId="{2CAC589F-A51D-4D7B-9644-7ECE06270D00}" dt="2023-08-21T13:51:16.907" v="1935" actId="1076"/>
          <ac:spMkLst>
            <pc:docMk/>
            <pc:sldMk cId="88964882" sldId="285"/>
            <ac:spMk id="19" creationId="{B1BF653D-0AEA-2257-9E4C-7437191B00DA}"/>
          </ac:spMkLst>
        </pc:spChg>
        <pc:grpChg chg="add mod">
          <ac:chgData name="Kerrick, Ginger" userId="2ef063ca-29c6-4fd9-9626-a7051e374972" providerId="ADAL" clId="{2CAC589F-A51D-4D7B-9644-7ECE06270D00}" dt="2023-08-21T13:49:38.653" v="1899" actId="1076"/>
          <ac:grpSpMkLst>
            <pc:docMk/>
            <pc:sldMk cId="88964882" sldId="285"/>
            <ac:grpSpMk id="5" creationId="{364679D1-2B8B-5793-EF21-B4E556EF2AD0}"/>
          </ac:grpSpMkLst>
        </pc:grpChg>
        <pc:picChg chg="add del mod modCrop">
          <ac:chgData name="Kerrick, Ginger" userId="2ef063ca-29c6-4fd9-9626-a7051e374972" providerId="ADAL" clId="{2CAC589F-A51D-4D7B-9644-7ECE06270D00}" dt="2023-08-21T13:44:25.252" v="1851" actId="478"/>
          <ac:picMkLst>
            <pc:docMk/>
            <pc:sldMk cId="88964882" sldId="285"/>
            <ac:picMk id="4" creationId="{FAE3D015-62AB-1785-777B-B36AB3FE1335}"/>
          </ac:picMkLst>
        </pc:picChg>
        <pc:picChg chg="mod">
          <ac:chgData name="Kerrick, Ginger" userId="2ef063ca-29c6-4fd9-9626-a7051e374972" providerId="ADAL" clId="{2CAC589F-A51D-4D7B-9644-7ECE06270D00}" dt="2023-08-21T13:49:03.126" v="1897"/>
          <ac:picMkLst>
            <pc:docMk/>
            <pc:sldMk cId="88964882" sldId="285"/>
            <ac:picMk id="6" creationId="{FED10AF3-35F5-9C47-2A5E-CD3F7221C531}"/>
          </ac:picMkLst>
        </pc:picChg>
        <pc:cxnChg chg="mod">
          <ac:chgData name="Kerrick, Ginger" userId="2ef063ca-29c6-4fd9-9626-a7051e374972" providerId="ADAL" clId="{2CAC589F-A51D-4D7B-9644-7ECE06270D00}" dt="2023-08-21T13:49:03.126" v="1897"/>
          <ac:cxnSpMkLst>
            <pc:docMk/>
            <pc:sldMk cId="88964882" sldId="285"/>
            <ac:cxnSpMk id="8" creationId="{BB12B94D-E974-6621-1F5F-AFFA2C8FDDAA}"/>
          </ac:cxnSpMkLst>
        </pc:cxnChg>
        <pc:cxnChg chg="mod">
          <ac:chgData name="Kerrick, Ginger" userId="2ef063ca-29c6-4fd9-9626-a7051e374972" providerId="ADAL" clId="{2CAC589F-A51D-4D7B-9644-7ECE06270D00}" dt="2023-08-21T13:49:03.126" v="1897"/>
          <ac:cxnSpMkLst>
            <pc:docMk/>
            <pc:sldMk cId="88964882" sldId="285"/>
            <ac:cxnSpMk id="9" creationId="{25F566DB-30C8-66F2-039C-24913FC570D1}"/>
          </ac:cxnSpMkLst>
        </pc:cxnChg>
        <pc:cxnChg chg="mod">
          <ac:chgData name="Kerrick, Ginger" userId="2ef063ca-29c6-4fd9-9626-a7051e374972" providerId="ADAL" clId="{2CAC589F-A51D-4D7B-9644-7ECE06270D00}" dt="2023-08-21T13:49:03.126" v="1897"/>
          <ac:cxnSpMkLst>
            <pc:docMk/>
            <pc:sldMk cId="88964882" sldId="285"/>
            <ac:cxnSpMk id="10" creationId="{C14A2B63-4D9F-8791-9384-ABC02342DA7B}"/>
          </ac:cxnSpMkLst>
        </pc:cxnChg>
        <pc:cxnChg chg="add mod">
          <ac:chgData name="Kerrick, Ginger" userId="2ef063ca-29c6-4fd9-9626-a7051e374972" providerId="ADAL" clId="{2CAC589F-A51D-4D7B-9644-7ECE06270D00}" dt="2023-08-21T13:49:57.864" v="1903" actId="14100"/>
          <ac:cxnSpMkLst>
            <pc:docMk/>
            <pc:sldMk cId="88964882" sldId="285"/>
            <ac:cxnSpMk id="15" creationId="{A2A1741A-6164-2A29-E852-0E32F77D17CB}"/>
          </ac:cxnSpMkLst>
        </pc:cxnChg>
        <pc:cxnChg chg="add mod">
          <ac:chgData name="Kerrick, Ginger" userId="2ef063ca-29c6-4fd9-9626-a7051e374972" providerId="ADAL" clId="{2CAC589F-A51D-4D7B-9644-7ECE06270D00}" dt="2023-08-21T13:50:08.066" v="1906" actId="14100"/>
          <ac:cxnSpMkLst>
            <pc:docMk/>
            <pc:sldMk cId="88964882" sldId="285"/>
            <ac:cxnSpMk id="17" creationId="{A1B45745-A863-8A3B-69A3-C52C666205A4}"/>
          </ac:cxnSpMkLst>
        </pc:cxnChg>
      </pc:sldChg>
      <pc:sldChg chg="addSp delSp modSp add mod ord">
        <pc:chgData name="Kerrick, Ginger" userId="2ef063ca-29c6-4fd9-9626-a7051e374972" providerId="ADAL" clId="{2CAC589F-A51D-4D7B-9644-7ECE06270D00}" dt="2023-08-21T14:16:56.774" v="2312" actId="478"/>
        <pc:sldMkLst>
          <pc:docMk/>
          <pc:sldMk cId="231432220" sldId="286"/>
        </pc:sldMkLst>
        <pc:spChg chg="add mod">
          <ac:chgData name="Kerrick, Ginger" userId="2ef063ca-29c6-4fd9-9626-a7051e374972" providerId="ADAL" clId="{2CAC589F-A51D-4D7B-9644-7ECE06270D00}" dt="2023-08-21T13:51:51.517" v="1939" actId="1582"/>
          <ac:spMkLst>
            <pc:docMk/>
            <pc:sldMk cId="231432220" sldId="286"/>
            <ac:spMk id="2" creationId="{9CE9748F-DFAB-C431-AEE8-CBBC1FCB71AC}"/>
          </ac:spMkLst>
        </pc:spChg>
        <pc:spChg chg="del">
          <ac:chgData name="Kerrick, Ginger" userId="2ef063ca-29c6-4fd9-9626-a7051e374972" providerId="ADAL" clId="{2CAC589F-A51D-4D7B-9644-7ECE06270D00}" dt="2023-08-21T14:04:24.467" v="2075" actId="478"/>
          <ac:spMkLst>
            <pc:docMk/>
            <pc:sldMk cId="231432220" sldId="286"/>
            <ac:spMk id="3" creationId="{C5C9CC61-EC82-6FBC-D60D-1B7099B23920}"/>
          </ac:spMkLst>
        </pc:spChg>
        <pc:spChg chg="add mod">
          <ac:chgData name="Kerrick, Ginger" userId="2ef063ca-29c6-4fd9-9626-a7051e374972" providerId="ADAL" clId="{2CAC589F-A51D-4D7B-9644-7ECE06270D00}" dt="2023-08-21T14:04:53.055" v="2084" actId="404"/>
          <ac:spMkLst>
            <pc:docMk/>
            <pc:sldMk cId="231432220" sldId="286"/>
            <ac:spMk id="5" creationId="{9847EF40-D5F4-AE94-5D7F-1D4869E03A61}"/>
          </ac:spMkLst>
        </pc:spChg>
        <pc:spChg chg="add del mod">
          <ac:chgData name="Kerrick, Ginger" userId="2ef063ca-29c6-4fd9-9626-a7051e374972" providerId="ADAL" clId="{2CAC589F-A51D-4D7B-9644-7ECE06270D00}" dt="2023-08-21T14:16:56.774" v="2312" actId="478"/>
          <ac:spMkLst>
            <pc:docMk/>
            <pc:sldMk cId="231432220" sldId="286"/>
            <ac:spMk id="15" creationId="{58A2717D-E771-927B-FB6F-91298594EF2E}"/>
          </ac:spMkLst>
        </pc:spChg>
        <pc:spChg chg="add mod">
          <ac:chgData name="Kerrick, Ginger" userId="2ef063ca-29c6-4fd9-9626-a7051e374972" providerId="ADAL" clId="{2CAC589F-A51D-4D7B-9644-7ECE06270D00}" dt="2023-08-21T14:06:18.469" v="2095" actId="1582"/>
          <ac:spMkLst>
            <pc:docMk/>
            <pc:sldMk cId="231432220" sldId="286"/>
            <ac:spMk id="21" creationId="{A5C0B0D5-7789-69A9-C624-E654EF2BD0FD}"/>
          </ac:spMkLst>
        </pc:spChg>
        <pc:spChg chg="add mod">
          <ac:chgData name="Kerrick, Ginger" userId="2ef063ca-29c6-4fd9-9626-a7051e374972" providerId="ADAL" clId="{2CAC589F-A51D-4D7B-9644-7ECE06270D00}" dt="2023-08-21T14:06:25.256" v="2098" actId="1037"/>
          <ac:spMkLst>
            <pc:docMk/>
            <pc:sldMk cId="231432220" sldId="286"/>
            <ac:spMk id="22" creationId="{6A4F6AD4-C5CB-68B6-AA12-A706ED6DB2F6}"/>
          </ac:spMkLst>
        </pc:spChg>
        <pc:picChg chg="add mod">
          <ac:chgData name="Kerrick, Ginger" userId="2ef063ca-29c6-4fd9-9626-a7051e374972" providerId="ADAL" clId="{2CAC589F-A51D-4D7B-9644-7ECE06270D00}" dt="2023-08-21T14:04:32.864" v="2079" actId="1038"/>
          <ac:picMkLst>
            <pc:docMk/>
            <pc:sldMk cId="231432220" sldId="286"/>
            <ac:picMk id="4" creationId="{1657BF60-58CE-702D-5352-0705EAE866DC}"/>
          </ac:picMkLst>
        </pc:picChg>
        <pc:cxnChg chg="add mod">
          <ac:chgData name="Kerrick, Ginger" userId="2ef063ca-29c6-4fd9-9626-a7051e374972" providerId="ADAL" clId="{2CAC589F-A51D-4D7B-9644-7ECE06270D00}" dt="2023-08-21T14:05:02.658" v="2085" actId="14100"/>
          <ac:cxnSpMkLst>
            <pc:docMk/>
            <pc:sldMk cId="231432220" sldId="286"/>
            <ac:cxnSpMk id="8" creationId="{17003095-E0B6-DB41-377E-35108EB1312B}"/>
          </ac:cxnSpMkLst>
        </pc:cxnChg>
        <pc:cxnChg chg="add mod">
          <ac:chgData name="Kerrick, Ginger" userId="2ef063ca-29c6-4fd9-9626-a7051e374972" providerId="ADAL" clId="{2CAC589F-A51D-4D7B-9644-7ECE06270D00}" dt="2023-08-21T14:05:34.719" v="2088" actId="14100"/>
          <ac:cxnSpMkLst>
            <pc:docMk/>
            <pc:sldMk cId="231432220" sldId="286"/>
            <ac:cxnSpMk id="17" creationId="{C298678D-3564-5078-E477-D7B0CB0F9E1E}"/>
          </ac:cxnSpMkLst>
        </pc:cxnChg>
        <pc:cxnChg chg="add mod">
          <ac:chgData name="Kerrick, Ginger" userId="2ef063ca-29c6-4fd9-9626-a7051e374972" providerId="ADAL" clId="{2CAC589F-A51D-4D7B-9644-7ECE06270D00}" dt="2023-08-21T14:05:49.185" v="2091" actId="14100"/>
          <ac:cxnSpMkLst>
            <pc:docMk/>
            <pc:sldMk cId="231432220" sldId="286"/>
            <ac:cxnSpMk id="19" creationId="{19A39477-B1DD-0277-C729-E81A44770209}"/>
          </ac:cxnSpMkLst>
        </pc:cxnChg>
      </pc:sldChg>
      <pc:sldChg chg="addSp delSp modSp add mod">
        <pc:chgData name="Kerrick, Ginger" userId="2ef063ca-29c6-4fd9-9626-a7051e374972" providerId="ADAL" clId="{2CAC589F-A51D-4D7B-9644-7ECE06270D00}" dt="2023-08-21T14:08:46.357" v="2166" actId="1036"/>
        <pc:sldMkLst>
          <pc:docMk/>
          <pc:sldMk cId="905055770" sldId="287"/>
        </pc:sldMkLst>
        <pc:spChg chg="mod">
          <ac:chgData name="Kerrick, Ginger" userId="2ef063ca-29c6-4fd9-9626-a7051e374972" providerId="ADAL" clId="{2CAC589F-A51D-4D7B-9644-7ECE06270D00}" dt="2023-08-21T13:54:34.114" v="1993" actId="14100"/>
          <ac:spMkLst>
            <pc:docMk/>
            <pc:sldMk cId="905055770" sldId="287"/>
            <ac:spMk id="2" creationId="{9CE9748F-DFAB-C431-AEE8-CBBC1FCB71AC}"/>
          </ac:spMkLst>
        </pc:spChg>
        <pc:spChg chg="del">
          <ac:chgData name="Kerrick, Ginger" userId="2ef063ca-29c6-4fd9-9626-a7051e374972" providerId="ADAL" clId="{2CAC589F-A51D-4D7B-9644-7ECE06270D00}" dt="2023-08-21T13:54:18.984" v="1969" actId="478"/>
          <ac:spMkLst>
            <pc:docMk/>
            <pc:sldMk cId="905055770" sldId="287"/>
            <ac:spMk id="3" creationId="{C5C9CC61-EC82-6FBC-D60D-1B7099B23920}"/>
          </ac:spMkLst>
        </pc:spChg>
        <pc:spChg chg="del">
          <ac:chgData name="Kerrick, Ginger" userId="2ef063ca-29c6-4fd9-9626-a7051e374972" providerId="ADAL" clId="{2CAC589F-A51D-4D7B-9644-7ECE06270D00}" dt="2023-08-21T13:54:16.679" v="1968" actId="478"/>
          <ac:spMkLst>
            <pc:docMk/>
            <pc:sldMk cId="905055770" sldId="287"/>
            <ac:spMk id="5" creationId="{9847EF40-D5F4-AE94-5D7F-1D4869E03A61}"/>
          </ac:spMkLst>
        </pc:spChg>
        <pc:spChg chg="add del mod">
          <ac:chgData name="Kerrick, Ginger" userId="2ef063ca-29c6-4fd9-9626-a7051e374972" providerId="ADAL" clId="{2CAC589F-A51D-4D7B-9644-7ECE06270D00}" dt="2023-08-21T13:57:11.009" v="2015" actId="478"/>
          <ac:spMkLst>
            <pc:docMk/>
            <pc:sldMk cId="905055770" sldId="287"/>
            <ac:spMk id="9" creationId="{EF5FB885-53DA-9E7E-E6A3-C1AB7145E2A9}"/>
          </ac:spMkLst>
        </pc:spChg>
        <pc:spChg chg="add mod">
          <ac:chgData name="Kerrick, Ginger" userId="2ef063ca-29c6-4fd9-9626-a7051e374972" providerId="ADAL" clId="{2CAC589F-A51D-4D7B-9644-7ECE06270D00}" dt="2023-08-21T14:08:04.997" v="2154" actId="404"/>
          <ac:spMkLst>
            <pc:docMk/>
            <pc:sldMk cId="905055770" sldId="287"/>
            <ac:spMk id="11" creationId="{DFE6B2D2-8DD3-C488-D1AD-C125F7818887}"/>
          </ac:spMkLst>
        </pc:spChg>
        <pc:spChg chg="add mod">
          <ac:chgData name="Kerrick, Ginger" userId="2ef063ca-29c6-4fd9-9626-a7051e374972" providerId="ADAL" clId="{2CAC589F-A51D-4D7B-9644-7ECE06270D00}" dt="2023-08-21T14:07:13.809" v="2147" actId="14100"/>
          <ac:spMkLst>
            <pc:docMk/>
            <pc:sldMk cId="905055770" sldId="287"/>
            <ac:spMk id="12" creationId="{9479F013-F6C4-689F-5C11-99B4A22B6939}"/>
          </ac:spMkLst>
        </pc:spChg>
        <pc:spChg chg="add mod">
          <ac:chgData name="Kerrick, Ginger" userId="2ef063ca-29c6-4fd9-9626-a7051e374972" providerId="ADAL" clId="{2CAC589F-A51D-4D7B-9644-7ECE06270D00}" dt="2023-08-21T14:07:21.440" v="2149" actId="14100"/>
          <ac:spMkLst>
            <pc:docMk/>
            <pc:sldMk cId="905055770" sldId="287"/>
            <ac:spMk id="13" creationId="{E7499946-8777-36F4-8E5D-A6CE86449DB6}"/>
          </ac:spMkLst>
        </pc:spChg>
        <pc:picChg chg="del">
          <ac:chgData name="Kerrick, Ginger" userId="2ef063ca-29c6-4fd9-9626-a7051e374972" providerId="ADAL" clId="{2CAC589F-A51D-4D7B-9644-7ECE06270D00}" dt="2023-08-21T13:54:14.202" v="1967" actId="478"/>
          <ac:picMkLst>
            <pc:docMk/>
            <pc:sldMk cId="905055770" sldId="287"/>
            <ac:picMk id="4" creationId="{1657BF60-58CE-702D-5352-0705EAE866DC}"/>
          </ac:picMkLst>
        </pc:picChg>
        <pc:picChg chg="add mod">
          <ac:chgData name="Kerrick, Ginger" userId="2ef063ca-29c6-4fd9-9626-a7051e374972" providerId="ADAL" clId="{2CAC589F-A51D-4D7B-9644-7ECE06270D00}" dt="2023-08-21T14:07:45.328" v="2150" actId="14100"/>
          <ac:picMkLst>
            <pc:docMk/>
            <pc:sldMk cId="905055770" sldId="287"/>
            <ac:picMk id="10" creationId="{7BE83522-8CCC-86B9-F663-22385934D3F8}"/>
          </ac:picMkLst>
        </pc:picChg>
        <pc:cxnChg chg="mod">
          <ac:chgData name="Kerrick, Ginger" userId="2ef063ca-29c6-4fd9-9626-a7051e374972" providerId="ADAL" clId="{2CAC589F-A51D-4D7B-9644-7ECE06270D00}" dt="2023-08-21T13:54:37.967" v="1994" actId="1076"/>
          <ac:cxnSpMkLst>
            <pc:docMk/>
            <pc:sldMk cId="905055770" sldId="287"/>
            <ac:cxnSpMk id="8" creationId="{17003095-E0B6-DB41-377E-35108EB1312B}"/>
          </ac:cxnSpMkLst>
        </pc:cxnChg>
        <pc:cxnChg chg="add mod">
          <ac:chgData name="Kerrick, Ginger" userId="2ef063ca-29c6-4fd9-9626-a7051e374972" providerId="ADAL" clId="{2CAC589F-A51D-4D7B-9644-7ECE06270D00}" dt="2023-08-21T14:08:31.706" v="2157" actId="14100"/>
          <ac:cxnSpMkLst>
            <pc:docMk/>
            <pc:sldMk cId="905055770" sldId="287"/>
            <ac:cxnSpMk id="14" creationId="{2C8BDC76-9629-6109-2297-E74754CC669F}"/>
          </ac:cxnSpMkLst>
        </pc:cxnChg>
        <pc:cxnChg chg="add mod">
          <ac:chgData name="Kerrick, Ginger" userId="2ef063ca-29c6-4fd9-9626-a7051e374972" providerId="ADAL" clId="{2CAC589F-A51D-4D7B-9644-7ECE06270D00}" dt="2023-08-21T14:08:46.357" v="2166" actId="1036"/>
          <ac:cxnSpMkLst>
            <pc:docMk/>
            <pc:sldMk cId="905055770" sldId="287"/>
            <ac:cxnSpMk id="16" creationId="{194DD195-FF3C-2230-A279-37C219ADDE69}"/>
          </ac:cxnSpMkLst>
        </pc:cxnChg>
      </pc:sldChg>
      <pc:sldChg chg="addSp delSp modSp add mod">
        <pc:chgData name="Kerrick, Ginger" userId="2ef063ca-29c6-4fd9-9626-a7051e374972" providerId="ADAL" clId="{2CAC589F-A51D-4D7B-9644-7ECE06270D00}" dt="2023-08-21T14:12:00.749" v="2196"/>
        <pc:sldMkLst>
          <pc:docMk/>
          <pc:sldMk cId="2401659359" sldId="288"/>
        </pc:sldMkLst>
        <pc:spChg chg="del">
          <ac:chgData name="Kerrick, Ginger" userId="2ef063ca-29c6-4fd9-9626-a7051e374972" providerId="ADAL" clId="{2CAC589F-A51D-4D7B-9644-7ECE06270D00}" dt="2023-08-21T13:56:44.270" v="2009" actId="478"/>
          <ac:spMkLst>
            <pc:docMk/>
            <pc:sldMk cId="2401659359" sldId="288"/>
            <ac:spMk id="2" creationId="{9CE9748F-DFAB-C431-AEE8-CBBC1FCB71AC}"/>
          </ac:spMkLst>
        </pc:spChg>
        <pc:spChg chg="add mod">
          <ac:chgData name="Kerrick, Ginger" userId="2ef063ca-29c6-4fd9-9626-a7051e374972" providerId="ADAL" clId="{2CAC589F-A51D-4D7B-9644-7ECE06270D00}" dt="2023-08-21T13:56:33.600" v="2007" actId="14100"/>
          <ac:spMkLst>
            <pc:docMk/>
            <pc:sldMk cId="2401659359" sldId="288"/>
            <ac:spMk id="3" creationId="{CA3A1BC4-712C-863F-C155-86D317749820}"/>
          </ac:spMkLst>
        </pc:spChg>
        <pc:spChg chg="del">
          <ac:chgData name="Kerrick, Ginger" userId="2ef063ca-29c6-4fd9-9626-a7051e374972" providerId="ADAL" clId="{2CAC589F-A51D-4D7B-9644-7ECE06270D00}" dt="2023-08-21T13:57:05.805" v="2014" actId="478"/>
          <ac:spMkLst>
            <pc:docMk/>
            <pc:sldMk cId="2401659359" sldId="288"/>
            <ac:spMk id="9" creationId="{EF5FB885-53DA-9E7E-E6A3-C1AB7145E2A9}"/>
          </ac:spMkLst>
        </pc:spChg>
        <pc:spChg chg="del">
          <ac:chgData name="Kerrick, Ginger" userId="2ef063ca-29c6-4fd9-9626-a7051e374972" providerId="ADAL" clId="{2CAC589F-A51D-4D7B-9644-7ECE06270D00}" dt="2023-08-21T13:56:04.360" v="2002" actId="478"/>
          <ac:spMkLst>
            <pc:docMk/>
            <pc:sldMk cId="2401659359" sldId="288"/>
            <ac:spMk id="11" creationId="{DFE6B2D2-8DD3-C488-D1AD-C125F7818887}"/>
          </ac:spMkLst>
        </pc:spChg>
        <pc:spChg chg="add mod">
          <ac:chgData name="Kerrick, Ginger" userId="2ef063ca-29c6-4fd9-9626-a7051e374972" providerId="ADAL" clId="{2CAC589F-A51D-4D7B-9644-7ECE06270D00}" dt="2023-08-21T14:10:17.040" v="2181" actId="403"/>
          <ac:spMkLst>
            <pc:docMk/>
            <pc:sldMk cId="2401659359" sldId="288"/>
            <ac:spMk id="12" creationId="{1DF9D7B3-D20D-46C9-6F55-BEA5717CFDC6}"/>
          </ac:spMkLst>
        </pc:spChg>
        <pc:spChg chg="add mod">
          <ac:chgData name="Kerrick, Ginger" userId="2ef063ca-29c6-4fd9-9626-a7051e374972" providerId="ADAL" clId="{2CAC589F-A51D-4D7B-9644-7ECE06270D00}" dt="2023-08-21T14:09:17.929" v="2169" actId="14100"/>
          <ac:spMkLst>
            <pc:docMk/>
            <pc:sldMk cId="2401659359" sldId="288"/>
            <ac:spMk id="17" creationId="{1938579E-7D96-637C-3BD8-92C3CF93AFDD}"/>
          </ac:spMkLst>
        </pc:spChg>
        <pc:spChg chg="add mod">
          <ac:chgData name="Kerrick, Ginger" userId="2ef063ca-29c6-4fd9-9626-a7051e374972" providerId="ADAL" clId="{2CAC589F-A51D-4D7B-9644-7ECE06270D00}" dt="2023-08-21T14:12:00.749" v="2196"/>
          <ac:spMkLst>
            <pc:docMk/>
            <pc:sldMk cId="2401659359" sldId="288"/>
            <ac:spMk id="22" creationId="{2FFFB289-5847-CDCB-5ACE-E3766A04C490}"/>
          </ac:spMkLst>
        </pc:spChg>
        <pc:picChg chg="add mod">
          <ac:chgData name="Kerrick, Ginger" userId="2ef063ca-29c6-4fd9-9626-a7051e374972" providerId="ADAL" clId="{2CAC589F-A51D-4D7B-9644-7ECE06270D00}" dt="2023-08-21T14:09:40.499" v="2172" actId="14100"/>
          <ac:picMkLst>
            <pc:docMk/>
            <pc:sldMk cId="2401659359" sldId="288"/>
            <ac:picMk id="6" creationId="{F4B60AE3-9F19-50D0-0187-B37FC432494D}"/>
          </ac:picMkLst>
        </pc:picChg>
        <pc:picChg chg="del">
          <ac:chgData name="Kerrick, Ginger" userId="2ef063ca-29c6-4fd9-9626-a7051e374972" providerId="ADAL" clId="{2CAC589F-A51D-4D7B-9644-7ECE06270D00}" dt="2023-08-21T13:56:01.533" v="2001" actId="478"/>
          <ac:picMkLst>
            <pc:docMk/>
            <pc:sldMk cId="2401659359" sldId="288"/>
            <ac:picMk id="10" creationId="{7BE83522-8CCC-86B9-F663-22385934D3F8}"/>
          </ac:picMkLst>
        </pc:picChg>
        <pc:cxnChg chg="add del mod">
          <ac:chgData name="Kerrick, Ginger" userId="2ef063ca-29c6-4fd9-9626-a7051e374972" providerId="ADAL" clId="{2CAC589F-A51D-4D7B-9644-7ECE06270D00}" dt="2023-08-21T14:09:30.595" v="2170" actId="478"/>
          <ac:cxnSpMkLst>
            <pc:docMk/>
            <pc:sldMk cId="2401659359" sldId="288"/>
            <ac:cxnSpMk id="5" creationId="{DD265893-CF11-D5BA-6522-8DE4CCC340EE}"/>
          </ac:cxnSpMkLst>
        </pc:cxnChg>
        <pc:cxnChg chg="del mod">
          <ac:chgData name="Kerrick, Ginger" userId="2ef063ca-29c6-4fd9-9626-a7051e374972" providerId="ADAL" clId="{2CAC589F-A51D-4D7B-9644-7ECE06270D00}" dt="2023-08-21T13:56:48.317" v="2010" actId="478"/>
          <ac:cxnSpMkLst>
            <pc:docMk/>
            <pc:sldMk cId="2401659359" sldId="288"/>
            <ac:cxnSpMk id="8" creationId="{17003095-E0B6-DB41-377E-35108EB1312B}"/>
          </ac:cxnSpMkLst>
        </pc:cxnChg>
        <pc:cxnChg chg="add del mod">
          <ac:chgData name="Kerrick, Ginger" userId="2ef063ca-29c6-4fd9-9626-a7051e374972" providerId="ADAL" clId="{2CAC589F-A51D-4D7B-9644-7ECE06270D00}" dt="2023-08-21T14:09:32.914" v="2171" actId="478"/>
          <ac:cxnSpMkLst>
            <pc:docMk/>
            <pc:sldMk cId="2401659359" sldId="288"/>
            <ac:cxnSpMk id="15" creationId="{6A76BE4A-7F75-D465-AF64-00359C79805D}"/>
          </ac:cxnSpMkLst>
        </pc:cxnChg>
        <pc:cxnChg chg="add mod">
          <ac:chgData name="Kerrick, Ginger" userId="2ef063ca-29c6-4fd9-9626-a7051e374972" providerId="ADAL" clId="{2CAC589F-A51D-4D7B-9644-7ECE06270D00}" dt="2023-08-21T14:10:46.662" v="2184" actId="14100"/>
          <ac:cxnSpMkLst>
            <pc:docMk/>
            <pc:sldMk cId="2401659359" sldId="288"/>
            <ac:cxnSpMk id="18" creationId="{992C6A1A-B019-1F32-6FE8-F8D30D4D2BBB}"/>
          </ac:cxnSpMkLst>
        </pc:cxnChg>
        <pc:cxnChg chg="add mod">
          <ac:chgData name="Kerrick, Ginger" userId="2ef063ca-29c6-4fd9-9626-a7051e374972" providerId="ADAL" clId="{2CAC589F-A51D-4D7B-9644-7ECE06270D00}" dt="2023-08-21T14:10:56.278" v="2187" actId="14100"/>
          <ac:cxnSpMkLst>
            <pc:docMk/>
            <pc:sldMk cId="2401659359" sldId="288"/>
            <ac:cxnSpMk id="20" creationId="{AB083348-C618-A325-12C9-96A495FEF8DC}"/>
          </ac:cxnSpMkLst>
        </pc:cxnChg>
      </pc:sldChg>
      <pc:sldChg chg="addSp delSp modSp add mod">
        <pc:chgData name="Kerrick, Ginger" userId="2ef063ca-29c6-4fd9-9626-a7051e374972" providerId="ADAL" clId="{2CAC589F-A51D-4D7B-9644-7ECE06270D00}" dt="2023-08-21T14:15:14.269" v="2257" actId="1076"/>
        <pc:sldMkLst>
          <pc:docMk/>
          <pc:sldMk cId="347591351" sldId="289"/>
        </pc:sldMkLst>
        <pc:spChg chg="del">
          <ac:chgData name="Kerrick, Ginger" userId="2ef063ca-29c6-4fd9-9626-a7051e374972" providerId="ADAL" clId="{2CAC589F-A51D-4D7B-9644-7ECE06270D00}" dt="2023-08-21T14:01:30.743" v="2053" actId="478"/>
          <ac:spMkLst>
            <pc:docMk/>
            <pc:sldMk cId="347591351" sldId="289"/>
            <ac:spMk id="3" creationId="{CA3A1BC4-712C-863F-C155-86D317749820}"/>
          </ac:spMkLst>
        </pc:spChg>
        <pc:spChg chg="del">
          <ac:chgData name="Kerrick, Ginger" userId="2ef063ca-29c6-4fd9-9626-a7051e374972" providerId="ADAL" clId="{2CAC589F-A51D-4D7B-9644-7ECE06270D00}" dt="2023-08-21T14:01:23.804" v="2052" actId="478"/>
          <ac:spMkLst>
            <pc:docMk/>
            <pc:sldMk cId="347591351" sldId="289"/>
            <ac:spMk id="12" creationId="{1DF9D7B3-D20D-46C9-6F55-BEA5717CFDC6}"/>
          </ac:spMkLst>
        </pc:spChg>
        <pc:spChg chg="add del mod">
          <ac:chgData name="Kerrick, Ginger" userId="2ef063ca-29c6-4fd9-9626-a7051e374972" providerId="ADAL" clId="{2CAC589F-A51D-4D7B-9644-7ECE06270D00}" dt="2023-08-21T14:13:31.956" v="2235" actId="478"/>
          <ac:spMkLst>
            <pc:docMk/>
            <pc:sldMk cId="347591351" sldId="289"/>
            <ac:spMk id="13" creationId="{FE891FF6-A0F2-B91A-B475-0F7697EB7C95}"/>
          </ac:spMkLst>
        </pc:spChg>
        <pc:spChg chg="add del mod">
          <ac:chgData name="Kerrick, Ginger" userId="2ef063ca-29c6-4fd9-9626-a7051e374972" providerId="ADAL" clId="{2CAC589F-A51D-4D7B-9644-7ECE06270D00}" dt="2023-08-21T14:14:55.388" v="2254" actId="478"/>
          <ac:spMkLst>
            <pc:docMk/>
            <pc:sldMk cId="347591351" sldId="289"/>
            <ac:spMk id="20" creationId="{B103D5CA-CE2E-E061-C6C5-2C1DC70C4FD8}"/>
          </ac:spMkLst>
        </pc:spChg>
        <pc:spChg chg="add del mod">
          <ac:chgData name="Kerrick, Ginger" userId="2ef063ca-29c6-4fd9-9626-a7051e374972" providerId="ADAL" clId="{2CAC589F-A51D-4D7B-9644-7ECE06270D00}" dt="2023-08-21T14:14:51.339" v="2253" actId="478"/>
          <ac:spMkLst>
            <pc:docMk/>
            <pc:sldMk cId="347591351" sldId="289"/>
            <ac:spMk id="21" creationId="{2DE13DAE-FFD5-E32A-9DB7-39FA395011D0}"/>
          </ac:spMkLst>
        </pc:spChg>
        <pc:spChg chg="add mod">
          <ac:chgData name="Kerrick, Ginger" userId="2ef063ca-29c6-4fd9-9626-a7051e374972" providerId="ADAL" clId="{2CAC589F-A51D-4D7B-9644-7ECE06270D00}" dt="2023-08-21T14:14:07.562" v="2248" actId="404"/>
          <ac:spMkLst>
            <pc:docMk/>
            <pc:sldMk cId="347591351" sldId="289"/>
            <ac:spMk id="23" creationId="{D618B01F-D2D9-4782-3BFE-3DE95F1481C5}"/>
          </ac:spMkLst>
        </pc:spChg>
        <pc:spChg chg="add mod">
          <ac:chgData name="Kerrick, Ginger" userId="2ef063ca-29c6-4fd9-9626-a7051e374972" providerId="ADAL" clId="{2CAC589F-A51D-4D7B-9644-7ECE06270D00}" dt="2023-08-21T14:15:07.651" v="2255"/>
          <ac:spMkLst>
            <pc:docMk/>
            <pc:sldMk cId="347591351" sldId="289"/>
            <ac:spMk id="26" creationId="{FFF57F9E-2108-B971-0889-A3FE37011872}"/>
          </ac:spMkLst>
        </pc:spChg>
        <pc:spChg chg="add mod">
          <ac:chgData name="Kerrick, Ginger" userId="2ef063ca-29c6-4fd9-9626-a7051e374972" providerId="ADAL" clId="{2CAC589F-A51D-4D7B-9644-7ECE06270D00}" dt="2023-08-21T14:15:14.269" v="2257" actId="1076"/>
          <ac:spMkLst>
            <pc:docMk/>
            <pc:sldMk cId="347591351" sldId="289"/>
            <ac:spMk id="27" creationId="{460AEB68-46D7-496F-F60E-02CDCFCA1250}"/>
          </ac:spMkLst>
        </pc:spChg>
        <pc:picChg chg="del">
          <ac:chgData name="Kerrick, Ginger" userId="2ef063ca-29c6-4fd9-9626-a7051e374972" providerId="ADAL" clId="{2CAC589F-A51D-4D7B-9644-7ECE06270D00}" dt="2023-08-21T14:01:21.770" v="2051" actId="478"/>
          <ac:picMkLst>
            <pc:docMk/>
            <pc:sldMk cId="347591351" sldId="289"/>
            <ac:picMk id="6" creationId="{F4B60AE3-9F19-50D0-0187-B37FC432494D}"/>
          </ac:picMkLst>
        </pc:picChg>
        <pc:picChg chg="add del mod">
          <ac:chgData name="Kerrick, Ginger" userId="2ef063ca-29c6-4fd9-9626-a7051e374972" providerId="ADAL" clId="{2CAC589F-A51D-4D7B-9644-7ECE06270D00}" dt="2023-08-21T14:13:29.789" v="2234" actId="478"/>
          <ac:picMkLst>
            <pc:docMk/>
            <pc:sldMk cId="347591351" sldId="289"/>
            <ac:picMk id="11" creationId="{0A180933-84A5-9FA7-72CE-5EFBFC8D7EA6}"/>
          </ac:picMkLst>
        </pc:picChg>
        <pc:picChg chg="add mod">
          <ac:chgData name="Kerrick, Ginger" userId="2ef063ca-29c6-4fd9-9626-a7051e374972" providerId="ADAL" clId="{2CAC589F-A51D-4D7B-9644-7ECE06270D00}" dt="2023-08-21T14:13:56.866" v="2245" actId="1037"/>
          <ac:picMkLst>
            <pc:docMk/>
            <pc:sldMk cId="347591351" sldId="289"/>
            <ac:picMk id="22" creationId="{3E86C22A-3224-3CE8-71E4-0BA7F59FD92B}"/>
          </ac:picMkLst>
        </pc:picChg>
        <pc:cxnChg chg="add del mod">
          <ac:chgData name="Kerrick, Ginger" userId="2ef063ca-29c6-4fd9-9626-a7051e374972" providerId="ADAL" clId="{2CAC589F-A51D-4D7B-9644-7ECE06270D00}" dt="2023-08-21T14:11:08.444" v="2189" actId="478"/>
          <ac:cxnSpMkLst>
            <pc:docMk/>
            <pc:sldMk cId="347591351" sldId="289"/>
            <ac:cxnSpMk id="4" creationId="{A6659B4D-90FC-F863-FCD9-45D3EBCEA9C5}"/>
          </ac:cxnSpMkLst>
        </pc:cxnChg>
        <pc:cxnChg chg="del">
          <ac:chgData name="Kerrick, Ginger" userId="2ef063ca-29c6-4fd9-9626-a7051e374972" providerId="ADAL" clId="{2CAC589F-A51D-4D7B-9644-7ECE06270D00}" dt="2023-08-21T14:01:38.506" v="2054" actId="478"/>
          <ac:cxnSpMkLst>
            <pc:docMk/>
            <pc:sldMk cId="347591351" sldId="289"/>
            <ac:cxnSpMk id="5" creationId="{DD265893-CF11-D5BA-6522-8DE4CCC340EE}"/>
          </ac:cxnSpMkLst>
        </pc:cxnChg>
        <pc:cxnChg chg="add del mod">
          <ac:chgData name="Kerrick, Ginger" userId="2ef063ca-29c6-4fd9-9626-a7051e374972" providerId="ADAL" clId="{2CAC589F-A51D-4D7B-9644-7ECE06270D00}" dt="2023-08-21T14:11:06.350" v="2188" actId="478"/>
          <ac:cxnSpMkLst>
            <pc:docMk/>
            <pc:sldMk cId="347591351" sldId="289"/>
            <ac:cxnSpMk id="8" creationId="{FD781A5C-693F-418C-5523-2FD27CE178FB}"/>
          </ac:cxnSpMkLst>
        </pc:cxnChg>
        <pc:cxnChg chg="del">
          <ac:chgData name="Kerrick, Ginger" userId="2ef063ca-29c6-4fd9-9626-a7051e374972" providerId="ADAL" clId="{2CAC589F-A51D-4D7B-9644-7ECE06270D00}" dt="2023-08-21T14:01:42.175" v="2055" actId="478"/>
          <ac:cxnSpMkLst>
            <pc:docMk/>
            <pc:sldMk cId="347591351" sldId="289"/>
            <ac:cxnSpMk id="15" creationId="{6A76BE4A-7F75-D465-AF64-00359C79805D}"/>
          </ac:cxnSpMkLst>
        </pc:cxnChg>
        <pc:cxnChg chg="add mod">
          <ac:chgData name="Kerrick, Ginger" userId="2ef063ca-29c6-4fd9-9626-a7051e374972" providerId="ADAL" clId="{2CAC589F-A51D-4D7B-9644-7ECE06270D00}" dt="2023-08-21T14:14:37.755" v="2250" actId="14100"/>
          <ac:cxnSpMkLst>
            <pc:docMk/>
            <pc:sldMk cId="347591351" sldId="289"/>
            <ac:cxnSpMk id="17" creationId="{932C1E5E-6462-9ED5-E42C-EA6C5B7F37D4}"/>
          </ac:cxnSpMkLst>
        </pc:cxnChg>
        <pc:cxnChg chg="add mod">
          <ac:chgData name="Kerrick, Ginger" userId="2ef063ca-29c6-4fd9-9626-a7051e374972" providerId="ADAL" clId="{2CAC589F-A51D-4D7B-9644-7ECE06270D00}" dt="2023-08-21T14:14:46.324" v="2252" actId="14100"/>
          <ac:cxnSpMkLst>
            <pc:docMk/>
            <pc:sldMk cId="347591351" sldId="289"/>
            <ac:cxnSpMk id="19" creationId="{7C9BE715-5B7F-712A-B107-75749FD628DF}"/>
          </ac:cxnSpMkLst>
        </pc:cxnChg>
      </pc:sldChg>
      <pc:sldChg chg="addSp delSp modSp add mod">
        <pc:chgData name="Kerrick, Ginger" userId="2ef063ca-29c6-4fd9-9626-a7051e374972" providerId="ADAL" clId="{2CAC589F-A51D-4D7B-9644-7ECE06270D00}" dt="2023-08-21T14:16:27.166" v="2311" actId="478"/>
        <pc:sldMkLst>
          <pc:docMk/>
          <pc:sldMk cId="541360758" sldId="290"/>
        </pc:sldMkLst>
        <pc:spChg chg="add mod">
          <ac:chgData name="Kerrick, Ginger" userId="2ef063ca-29c6-4fd9-9626-a7051e374972" providerId="ADAL" clId="{2CAC589F-A51D-4D7B-9644-7ECE06270D00}" dt="2023-08-21T14:15:37.019" v="2300" actId="1036"/>
          <ac:spMkLst>
            <pc:docMk/>
            <pc:sldMk cId="541360758" sldId="290"/>
            <ac:spMk id="2" creationId="{2753D9AA-07EB-301B-694F-87B9C9A79D88}"/>
          </ac:spMkLst>
        </pc:spChg>
        <pc:spChg chg="add mod">
          <ac:chgData name="Kerrick, Ginger" userId="2ef063ca-29c6-4fd9-9626-a7051e374972" providerId="ADAL" clId="{2CAC589F-A51D-4D7B-9644-7ECE06270D00}" dt="2023-08-21T14:16:13.627" v="2309" actId="404"/>
          <ac:spMkLst>
            <pc:docMk/>
            <pc:sldMk cId="541360758" sldId="290"/>
            <ac:spMk id="4" creationId="{CBFC266E-48CB-35AB-57E6-2DE3A04B435F}"/>
          </ac:spMkLst>
        </pc:spChg>
        <pc:spChg chg="del">
          <ac:chgData name="Kerrick, Ginger" userId="2ef063ca-29c6-4fd9-9626-a7051e374972" providerId="ADAL" clId="{2CAC589F-A51D-4D7B-9644-7ECE06270D00}" dt="2023-08-21T14:15:42.014" v="2302" actId="478"/>
          <ac:spMkLst>
            <pc:docMk/>
            <pc:sldMk cId="541360758" sldId="290"/>
            <ac:spMk id="13" creationId="{FE891FF6-A0F2-B91A-B475-0F7697EB7C95}"/>
          </ac:spMkLst>
        </pc:spChg>
        <pc:spChg chg="del">
          <ac:chgData name="Kerrick, Ginger" userId="2ef063ca-29c6-4fd9-9626-a7051e374972" providerId="ADAL" clId="{2CAC589F-A51D-4D7B-9644-7ECE06270D00}" dt="2023-08-21T14:15:28.287" v="2259" actId="478"/>
          <ac:spMkLst>
            <pc:docMk/>
            <pc:sldMk cId="541360758" sldId="290"/>
            <ac:spMk id="20" creationId="{B103D5CA-CE2E-E061-C6C5-2C1DC70C4FD8}"/>
          </ac:spMkLst>
        </pc:spChg>
        <pc:spChg chg="del">
          <ac:chgData name="Kerrick, Ginger" userId="2ef063ca-29c6-4fd9-9626-a7051e374972" providerId="ADAL" clId="{2CAC589F-A51D-4D7B-9644-7ECE06270D00}" dt="2023-08-21T14:15:25.735" v="2258" actId="478"/>
          <ac:spMkLst>
            <pc:docMk/>
            <pc:sldMk cId="541360758" sldId="290"/>
            <ac:spMk id="21" creationId="{2DE13DAE-FFD5-E32A-9DB7-39FA395011D0}"/>
          </ac:spMkLst>
        </pc:spChg>
        <pc:picChg chg="add mod">
          <ac:chgData name="Kerrick, Ginger" userId="2ef063ca-29c6-4fd9-9626-a7051e374972" providerId="ADAL" clId="{2CAC589F-A51D-4D7B-9644-7ECE06270D00}" dt="2023-08-21T14:15:57.584" v="2305" actId="1076"/>
          <ac:picMkLst>
            <pc:docMk/>
            <pc:sldMk cId="541360758" sldId="290"/>
            <ac:picMk id="3" creationId="{7ACE2913-D110-866E-998B-5FAE0282FA38}"/>
          </ac:picMkLst>
        </pc:picChg>
        <pc:picChg chg="del">
          <ac:chgData name="Kerrick, Ginger" userId="2ef063ca-29c6-4fd9-9626-a7051e374972" providerId="ADAL" clId="{2CAC589F-A51D-4D7B-9644-7ECE06270D00}" dt="2023-08-21T14:15:39.407" v="2301" actId="478"/>
          <ac:picMkLst>
            <pc:docMk/>
            <pc:sldMk cId="541360758" sldId="290"/>
            <ac:picMk id="11" creationId="{0A180933-84A5-9FA7-72CE-5EFBFC8D7EA6}"/>
          </ac:picMkLst>
        </pc:picChg>
        <pc:cxnChg chg="mod">
          <ac:chgData name="Kerrick, Ginger" userId="2ef063ca-29c6-4fd9-9626-a7051e374972" providerId="ADAL" clId="{2CAC589F-A51D-4D7B-9644-7ECE06270D00}" dt="2023-08-21T14:16:24.954" v="2310" actId="1076"/>
          <ac:cxnSpMkLst>
            <pc:docMk/>
            <pc:sldMk cId="541360758" sldId="290"/>
            <ac:cxnSpMk id="17" creationId="{932C1E5E-6462-9ED5-E42C-EA6C5B7F37D4}"/>
          </ac:cxnSpMkLst>
        </pc:cxnChg>
        <pc:cxnChg chg="del">
          <ac:chgData name="Kerrick, Ginger" userId="2ef063ca-29c6-4fd9-9626-a7051e374972" providerId="ADAL" clId="{2CAC589F-A51D-4D7B-9644-7ECE06270D00}" dt="2023-08-21T14:16:27.166" v="2311" actId="478"/>
          <ac:cxnSpMkLst>
            <pc:docMk/>
            <pc:sldMk cId="541360758" sldId="290"/>
            <ac:cxnSpMk id="19" creationId="{7C9BE715-5B7F-712A-B107-75749FD628DF}"/>
          </ac:cxnSpMkLst>
        </pc:cxnChg>
      </pc:sldChg>
      <pc:sldChg chg="modSp add mod">
        <pc:chgData name="Kerrick, Ginger" userId="2ef063ca-29c6-4fd9-9626-a7051e374972" providerId="ADAL" clId="{2CAC589F-A51D-4D7B-9644-7ECE06270D00}" dt="2023-08-25T18:28:14.759" v="4909" actId="20577"/>
        <pc:sldMkLst>
          <pc:docMk/>
          <pc:sldMk cId="3914098129" sldId="291"/>
        </pc:sldMkLst>
        <pc:spChg chg="mod">
          <ac:chgData name="Kerrick, Ginger" userId="2ef063ca-29c6-4fd9-9626-a7051e374972" providerId="ADAL" clId="{2CAC589F-A51D-4D7B-9644-7ECE06270D00}" dt="2023-08-25T18:28:14.759" v="4909" actId="20577"/>
          <ac:spMkLst>
            <pc:docMk/>
            <pc:sldMk cId="3914098129" sldId="291"/>
            <ac:spMk id="13" creationId="{FE891FF6-A0F2-B91A-B475-0F7697EB7C95}"/>
          </ac:spMkLst>
        </pc:spChg>
      </pc:sldChg>
      <pc:sldChg chg="addSp delSp modSp add mod">
        <pc:chgData name="Kerrick, Ginger" userId="2ef063ca-29c6-4fd9-9626-a7051e374972" providerId="ADAL" clId="{2CAC589F-A51D-4D7B-9644-7ECE06270D00}" dt="2023-08-22T22:02:53.541" v="2481" actId="14100"/>
        <pc:sldMkLst>
          <pc:docMk/>
          <pc:sldMk cId="2837167534" sldId="292"/>
        </pc:sldMkLst>
        <pc:spChg chg="mod">
          <ac:chgData name="Kerrick, Ginger" userId="2ef063ca-29c6-4fd9-9626-a7051e374972" providerId="ADAL" clId="{2CAC589F-A51D-4D7B-9644-7ECE06270D00}" dt="2023-08-22T22:02:53.541" v="2481" actId="14100"/>
          <ac:spMkLst>
            <pc:docMk/>
            <pc:sldMk cId="2837167534" sldId="292"/>
            <ac:spMk id="3" creationId="{C5C9CC61-EC82-6FBC-D60D-1B7099B23920}"/>
          </ac:spMkLst>
        </pc:spChg>
        <pc:spChg chg="del">
          <ac:chgData name="Kerrick, Ginger" userId="2ef063ca-29c6-4fd9-9626-a7051e374972" providerId="ADAL" clId="{2CAC589F-A51D-4D7B-9644-7ECE06270D00}" dt="2023-08-22T22:02:05.219" v="2453" actId="478"/>
          <ac:spMkLst>
            <pc:docMk/>
            <pc:sldMk cId="2837167534" sldId="292"/>
            <ac:spMk id="14" creationId="{940F053D-FC9C-20A6-53B9-6DB5A5EC3E40}"/>
          </ac:spMkLst>
        </pc:spChg>
        <pc:spChg chg="del">
          <ac:chgData name="Kerrick, Ginger" userId="2ef063ca-29c6-4fd9-9626-a7051e374972" providerId="ADAL" clId="{2CAC589F-A51D-4D7B-9644-7ECE06270D00}" dt="2023-08-22T22:02:05.219" v="2453" actId="478"/>
          <ac:spMkLst>
            <pc:docMk/>
            <pc:sldMk cId="2837167534" sldId="292"/>
            <ac:spMk id="15" creationId="{AD15AAA6-CE49-EF48-0785-FBC4F3CF9D2C}"/>
          </ac:spMkLst>
        </pc:spChg>
        <pc:spChg chg="del">
          <ac:chgData name="Kerrick, Ginger" userId="2ef063ca-29c6-4fd9-9626-a7051e374972" providerId="ADAL" clId="{2CAC589F-A51D-4D7B-9644-7ECE06270D00}" dt="2023-08-22T22:02:05.219" v="2453" actId="478"/>
          <ac:spMkLst>
            <pc:docMk/>
            <pc:sldMk cId="2837167534" sldId="292"/>
            <ac:spMk id="16" creationId="{37470333-2767-D9C3-4DE1-2F4BF9D2EE0D}"/>
          </ac:spMkLst>
        </pc:spChg>
        <pc:picChg chg="add mod">
          <ac:chgData name="Kerrick, Ginger" userId="2ef063ca-29c6-4fd9-9626-a7051e374972" providerId="ADAL" clId="{2CAC589F-A51D-4D7B-9644-7ECE06270D00}" dt="2023-08-22T22:02:23.030" v="2456" actId="1036"/>
          <ac:picMkLst>
            <pc:docMk/>
            <pc:sldMk cId="2837167534" sldId="292"/>
            <ac:picMk id="2" creationId="{628DCD64-9A19-F875-6CAD-F9F01B09538B}"/>
          </ac:picMkLst>
        </pc:picChg>
        <pc:picChg chg="del">
          <ac:chgData name="Kerrick, Ginger" userId="2ef063ca-29c6-4fd9-9626-a7051e374972" providerId="ADAL" clId="{2CAC589F-A51D-4D7B-9644-7ECE06270D00}" dt="2023-08-22T22:02:05.219" v="2453" actId="478"/>
          <ac:picMkLst>
            <pc:docMk/>
            <pc:sldMk cId="2837167534" sldId="292"/>
            <ac:picMk id="6" creationId="{0E074281-356F-0CE7-039C-5F0459CED998}"/>
          </ac:picMkLst>
        </pc:picChg>
        <pc:picChg chg="del">
          <ac:chgData name="Kerrick, Ginger" userId="2ef063ca-29c6-4fd9-9626-a7051e374972" providerId="ADAL" clId="{2CAC589F-A51D-4D7B-9644-7ECE06270D00}" dt="2023-08-22T22:02:05.219" v="2453" actId="478"/>
          <ac:picMkLst>
            <pc:docMk/>
            <pc:sldMk cId="2837167534" sldId="292"/>
            <ac:picMk id="7" creationId="{6254951A-E171-3D80-4933-BD5B95FFE991}"/>
          </ac:picMkLst>
        </pc:picChg>
        <pc:picChg chg="del">
          <ac:chgData name="Kerrick, Ginger" userId="2ef063ca-29c6-4fd9-9626-a7051e374972" providerId="ADAL" clId="{2CAC589F-A51D-4D7B-9644-7ECE06270D00}" dt="2023-08-22T22:02:05.219" v="2453" actId="478"/>
          <ac:picMkLst>
            <pc:docMk/>
            <pc:sldMk cId="2837167534" sldId="292"/>
            <ac:picMk id="4098" creationId="{2D3B7941-9416-E80F-C74F-A700DF2C6A94}"/>
          </ac:picMkLst>
        </pc:picChg>
      </pc:sldChg>
      <pc:sldChg chg="addSp delSp modSp add mod">
        <pc:chgData name="Kerrick, Ginger" userId="2ef063ca-29c6-4fd9-9626-a7051e374972" providerId="ADAL" clId="{2CAC589F-A51D-4D7B-9644-7ECE06270D00}" dt="2023-08-22T22:04:17.319" v="2532" actId="255"/>
        <pc:sldMkLst>
          <pc:docMk/>
          <pc:sldMk cId="1153834298" sldId="293"/>
        </pc:sldMkLst>
        <pc:spChg chg="mod">
          <ac:chgData name="Kerrick, Ginger" userId="2ef063ca-29c6-4fd9-9626-a7051e374972" providerId="ADAL" clId="{2CAC589F-A51D-4D7B-9644-7ECE06270D00}" dt="2023-08-22T22:04:17.319" v="2532" actId="255"/>
          <ac:spMkLst>
            <pc:docMk/>
            <pc:sldMk cId="1153834298" sldId="293"/>
            <ac:spMk id="3" creationId="{C5C9CC61-EC82-6FBC-D60D-1B7099B23920}"/>
          </ac:spMkLst>
        </pc:spChg>
        <pc:picChg chg="del">
          <ac:chgData name="Kerrick, Ginger" userId="2ef063ca-29c6-4fd9-9626-a7051e374972" providerId="ADAL" clId="{2CAC589F-A51D-4D7B-9644-7ECE06270D00}" dt="2023-08-22T22:03:14.256" v="2483" actId="478"/>
          <ac:picMkLst>
            <pc:docMk/>
            <pc:sldMk cId="1153834298" sldId="293"/>
            <ac:picMk id="2" creationId="{628DCD64-9A19-F875-6CAD-F9F01B09538B}"/>
          </ac:picMkLst>
        </pc:picChg>
        <pc:picChg chg="add mod">
          <ac:chgData name="Kerrick, Ginger" userId="2ef063ca-29c6-4fd9-9626-a7051e374972" providerId="ADAL" clId="{2CAC589F-A51D-4D7B-9644-7ECE06270D00}" dt="2023-08-22T22:03:32.517" v="2492" actId="1035"/>
          <ac:picMkLst>
            <pc:docMk/>
            <pc:sldMk cId="1153834298" sldId="293"/>
            <ac:picMk id="4" creationId="{5D95A31B-8AB7-3422-3163-A4991CCEDAC3}"/>
          </ac:picMkLst>
        </pc:picChg>
      </pc:sldChg>
      <pc:sldChg chg="addSp delSp modSp add">
        <pc:chgData name="Kerrick, Ginger" userId="2ef063ca-29c6-4fd9-9626-a7051e374972" providerId="ADAL" clId="{2CAC589F-A51D-4D7B-9644-7ECE06270D00}" dt="2023-08-22T22:04:45.885" v="2535"/>
        <pc:sldMkLst>
          <pc:docMk/>
          <pc:sldMk cId="2435916320" sldId="294"/>
        </pc:sldMkLst>
        <pc:spChg chg="add mod">
          <ac:chgData name="Kerrick, Ginger" userId="2ef063ca-29c6-4fd9-9626-a7051e374972" providerId="ADAL" clId="{2CAC589F-A51D-4D7B-9644-7ECE06270D00}" dt="2023-08-22T22:04:45.885" v="2535"/>
          <ac:spMkLst>
            <pc:docMk/>
            <pc:sldMk cId="2435916320" sldId="294"/>
            <ac:spMk id="4" creationId="{251F98C8-D676-9CEE-E130-FA6DC60194F9}"/>
          </ac:spMkLst>
        </pc:spChg>
        <pc:picChg chg="del">
          <ac:chgData name="Kerrick, Ginger" userId="2ef063ca-29c6-4fd9-9626-a7051e374972" providerId="ADAL" clId="{2CAC589F-A51D-4D7B-9644-7ECE06270D00}" dt="2023-08-22T22:04:26.940" v="2534" actId="478"/>
          <ac:picMkLst>
            <pc:docMk/>
            <pc:sldMk cId="2435916320" sldId="294"/>
            <ac:picMk id="2" creationId="{628DCD64-9A19-F875-6CAD-F9F01B09538B}"/>
          </ac:picMkLst>
        </pc:picChg>
        <pc:picChg chg="add mod">
          <ac:chgData name="Kerrick, Ginger" userId="2ef063ca-29c6-4fd9-9626-a7051e374972" providerId="ADAL" clId="{2CAC589F-A51D-4D7B-9644-7ECE06270D00}" dt="2023-08-22T22:04:45.885" v="2535"/>
          <ac:picMkLst>
            <pc:docMk/>
            <pc:sldMk cId="2435916320" sldId="294"/>
            <ac:picMk id="5" creationId="{2FD56936-BB25-E925-7AD7-4F4A2584E142}"/>
          </ac:picMkLst>
        </pc:picChg>
      </pc:sldChg>
      <pc:sldChg chg="addSp delSp modSp add">
        <pc:chgData name="Kerrick, Ginger" userId="2ef063ca-29c6-4fd9-9626-a7051e374972" providerId="ADAL" clId="{2CAC589F-A51D-4D7B-9644-7ECE06270D00}" dt="2023-08-25T18:07:03.230" v="4782" actId="478"/>
        <pc:sldMkLst>
          <pc:docMk/>
          <pc:sldMk cId="1728137424" sldId="295"/>
        </pc:sldMkLst>
        <pc:spChg chg="add mod">
          <ac:chgData name="Kerrick, Ginger" userId="2ef063ca-29c6-4fd9-9626-a7051e374972" providerId="ADAL" clId="{2CAC589F-A51D-4D7B-9644-7ECE06270D00}" dt="2023-08-22T22:05:04.336" v="2538"/>
          <ac:spMkLst>
            <pc:docMk/>
            <pc:sldMk cId="1728137424" sldId="295"/>
            <ac:spMk id="2" creationId="{3E27B4F6-947E-B651-91D1-1CC5787F67F1}"/>
          </ac:spMkLst>
        </pc:spChg>
        <pc:picChg chg="del">
          <ac:chgData name="Kerrick, Ginger" userId="2ef063ca-29c6-4fd9-9626-a7051e374972" providerId="ADAL" clId="{2CAC589F-A51D-4D7B-9644-7ECE06270D00}" dt="2023-08-22T22:04:55.094" v="2537" actId="478"/>
          <ac:picMkLst>
            <pc:docMk/>
            <pc:sldMk cId="1728137424" sldId="295"/>
            <ac:picMk id="4" creationId="{5D95A31B-8AB7-3422-3163-A4991CCEDAC3}"/>
          </ac:picMkLst>
        </pc:picChg>
        <pc:picChg chg="add mod">
          <ac:chgData name="Kerrick, Ginger" userId="2ef063ca-29c6-4fd9-9626-a7051e374972" providerId="ADAL" clId="{2CAC589F-A51D-4D7B-9644-7ECE06270D00}" dt="2023-08-22T22:05:04.336" v="2538"/>
          <ac:picMkLst>
            <pc:docMk/>
            <pc:sldMk cId="1728137424" sldId="295"/>
            <ac:picMk id="5" creationId="{FA4296E1-13BB-CD80-6227-CC642A95F864}"/>
          </ac:picMkLst>
        </pc:picChg>
        <pc:picChg chg="add del">
          <ac:chgData name="Kerrick, Ginger" userId="2ef063ca-29c6-4fd9-9626-a7051e374972" providerId="ADAL" clId="{2CAC589F-A51D-4D7B-9644-7ECE06270D00}" dt="2023-08-25T18:07:03.230" v="4782" actId="478"/>
          <ac:picMkLst>
            <pc:docMk/>
            <pc:sldMk cId="1728137424" sldId="295"/>
            <ac:picMk id="2050" creationId="{E0E98ED1-CD8B-BEA3-92FA-4BAA782B54E9}"/>
          </ac:picMkLst>
        </pc:picChg>
      </pc:sldChg>
      <pc:sldChg chg="add del">
        <pc:chgData name="Kerrick, Ginger" userId="2ef063ca-29c6-4fd9-9626-a7051e374972" providerId="ADAL" clId="{2CAC589F-A51D-4D7B-9644-7ECE06270D00}" dt="2023-08-23T16:16:16.698" v="4055" actId="47"/>
        <pc:sldMkLst>
          <pc:docMk/>
          <pc:sldMk cId="1942141732" sldId="296"/>
        </pc:sldMkLst>
      </pc:sldChg>
      <pc:sldChg chg="addSp add ord">
        <pc:chgData name="Kerrick, Ginger" userId="2ef063ca-29c6-4fd9-9626-a7051e374972" providerId="ADAL" clId="{2CAC589F-A51D-4D7B-9644-7ECE06270D00}" dt="2023-08-23T14:13:39.298" v="2891"/>
        <pc:sldMkLst>
          <pc:docMk/>
          <pc:sldMk cId="4215365568" sldId="297"/>
        </pc:sldMkLst>
        <pc:picChg chg="add">
          <ac:chgData name="Kerrick, Ginger" userId="2ef063ca-29c6-4fd9-9626-a7051e374972" providerId="ADAL" clId="{2CAC589F-A51D-4D7B-9644-7ECE06270D00}" dt="2023-08-23T14:13:32.280" v="2889"/>
          <ac:picMkLst>
            <pc:docMk/>
            <pc:sldMk cId="4215365568" sldId="297"/>
            <ac:picMk id="1026" creationId="{9C49FD6E-A691-4EB8-6318-EAF33C72C955}"/>
          </ac:picMkLst>
        </pc:picChg>
      </pc:sldChg>
      <pc:sldChg chg="addSp delSp modSp add mod">
        <pc:chgData name="Kerrick, Ginger" userId="2ef063ca-29c6-4fd9-9626-a7051e374972" providerId="ADAL" clId="{2CAC589F-A51D-4D7B-9644-7ECE06270D00}" dt="2023-08-25T17:20:57.909" v="4075" actId="164"/>
        <pc:sldMkLst>
          <pc:docMk/>
          <pc:sldMk cId="3040071335" sldId="298"/>
        </pc:sldMkLst>
        <pc:spChg chg="mod">
          <ac:chgData name="Kerrick, Ginger" userId="2ef063ca-29c6-4fd9-9626-a7051e374972" providerId="ADAL" clId="{2CAC589F-A51D-4D7B-9644-7ECE06270D00}" dt="2023-08-25T17:20:57.909" v="4075" actId="164"/>
          <ac:spMkLst>
            <pc:docMk/>
            <pc:sldMk cId="3040071335" sldId="298"/>
            <ac:spMk id="2" creationId="{AF281FED-08AC-3C19-EB1A-80A071D2BE86}"/>
          </ac:spMkLst>
        </pc:spChg>
        <pc:spChg chg="mod">
          <ac:chgData name="Kerrick, Ginger" userId="2ef063ca-29c6-4fd9-9626-a7051e374972" providerId="ADAL" clId="{2CAC589F-A51D-4D7B-9644-7ECE06270D00}" dt="2023-08-23T16:12:39.452" v="4032" actId="1076"/>
          <ac:spMkLst>
            <pc:docMk/>
            <pc:sldMk cId="3040071335" sldId="298"/>
            <ac:spMk id="3" creationId="{C5C9CC61-EC82-6FBC-D60D-1B7099B23920}"/>
          </ac:spMkLst>
        </pc:spChg>
        <pc:spChg chg="del mod">
          <ac:chgData name="Kerrick, Ginger" userId="2ef063ca-29c6-4fd9-9626-a7051e374972" providerId="ADAL" clId="{2CAC589F-A51D-4D7B-9644-7ECE06270D00}" dt="2023-08-23T16:05:40.551" v="3918" actId="478"/>
          <ac:spMkLst>
            <pc:docMk/>
            <pc:sldMk cId="3040071335" sldId="298"/>
            <ac:spMk id="4" creationId="{A8BDC7CA-8F19-D505-BD77-4F45D34157B7}"/>
          </ac:spMkLst>
        </pc:spChg>
        <pc:spChg chg="del">
          <ac:chgData name="Kerrick, Ginger" userId="2ef063ca-29c6-4fd9-9626-a7051e374972" providerId="ADAL" clId="{2CAC589F-A51D-4D7B-9644-7ECE06270D00}" dt="2023-08-23T15:55:56.615" v="3670" actId="478"/>
          <ac:spMkLst>
            <pc:docMk/>
            <pc:sldMk cId="3040071335" sldId="298"/>
            <ac:spMk id="5" creationId="{045452E2-2483-B03A-94F4-B4002F46733C}"/>
          </ac:spMkLst>
        </pc:spChg>
        <pc:spChg chg="del mod">
          <ac:chgData name="Kerrick, Ginger" userId="2ef063ca-29c6-4fd9-9626-a7051e374972" providerId="ADAL" clId="{2CAC589F-A51D-4D7B-9644-7ECE06270D00}" dt="2023-08-23T16:05:35.542" v="3916" actId="478"/>
          <ac:spMkLst>
            <pc:docMk/>
            <pc:sldMk cId="3040071335" sldId="298"/>
            <ac:spMk id="6" creationId="{97B8558A-D604-CC02-CC98-B18DA772A471}"/>
          </ac:spMkLst>
        </pc:spChg>
        <pc:spChg chg="del">
          <ac:chgData name="Kerrick, Ginger" userId="2ef063ca-29c6-4fd9-9626-a7051e374972" providerId="ADAL" clId="{2CAC589F-A51D-4D7B-9644-7ECE06270D00}" dt="2023-08-23T15:56:01.347" v="3672" actId="478"/>
          <ac:spMkLst>
            <pc:docMk/>
            <pc:sldMk cId="3040071335" sldId="298"/>
            <ac:spMk id="7" creationId="{D56D7DEC-CCD0-D482-32E5-B9363D4A94A6}"/>
          </ac:spMkLst>
        </pc:spChg>
        <pc:spChg chg="add del mod">
          <ac:chgData name="Kerrick, Ginger" userId="2ef063ca-29c6-4fd9-9626-a7051e374972" providerId="ADAL" clId="{2CAC589F-A51D-4D7B-9644-7ECE06270D00}" dt="2023-08-23T16:05:51.761" v="3920" actId="478"/>
          <ac:spMkLst>
            <pc:docMk/>
            <pc:sldMk cId="3040071335" sldId="298"/>
            <ac:spMk id="9" creationId="{796B5BC1-70F0-F284-39B1-DB2ADB5BA7E7}"/>
          </ac:spMkLst>
        </pc:spChg>
        <pc:spChg chg="add mod">
          <ac:chgData name="Kerrick, Ginger" userId="2ef063ca-29c6-4fd9-9626-a7051e374972" providerId="ADAL" clId="{2CAC589F-A51D-4D7B-9644-7ECE06270D00}" dt="2023-08-25T17:20:49.629" v="4074" actId="1076"/>
          <ac:spMkLst>
            <pc:docMk/>
            <pc:sldMk cId="3040071335" sldId="298"/>
            <ac:spMk id="11" creationId="{F508537D-B236-DAA9-B48E-868FFD06296D}"/>
          </ac:spMkLst>
        </pc:spChg>
        <pc:spChg chg="add del mod">
          <ac:chgData name="Kerrick, Ginger" userId="2ef063ca-29c6-4fd9-9626-a7051e374972" providerId="ADAL" clId="{2CAC589F-A51D-4D7B-9644-7ECE06270D00}" dt="2023-08-23T16:08:14.121" v="3961" actId="478"/>
          <ac:spMkLst>
            <pc:docMk/>
            <pc:sldMk cId="3040071335" sldId="298"/>
            <ac:spMk id="12" creationId="{B43D931D-F3B2-9468-D77F-A3883C6D95A8}"/>
          </ac:spMkLst>
        </pc:spChg>
        <pc:spChg chg="add mod">
          <ac:chgData name="Kerrick, Ginger" userId="2ef063ca-29c6-4fd9-9626-a7051e374972" providerId="ADAL" clId="{2CAC589F-A51D-4D7B-9644-7ECE06270D00}" dt="2023-08-25T17:20:49.629" v="4074" actId="1076"/>
          <ac:spMkLst>
            <pc:docMk/>
            <pc:sldMk cId="3040071335" sldId="298"/>
            <ac:spMk id="13" creationId="{A0326E3C-810F-63C5-E126-3F32CBFEF0AC}"/>
          </ac:spMkLst>
        </pc:spChg>
        <pc:spChg chg="add mod">
          <ac:chgData name="Kerrick, Ginger" userId="2ef063ca-29c6-4fd9-9626-a7051e374972" providerId="ADAL" clId="{2CAC589F-A51D-4D7B-9644-7ECE06270D00}" dt="2023-08-25T17:20:57.909" v="4075" actId="164"/>
          <ac:spMkLst>
            <pc:docMk/>
            <pc:sldMk cId="3040071335" sldId="298"/>
            <ac:spMk id="14" creationId="{56B146F1-4512-D85D-465B-901E363DDD8F}"/>
          </ac:spMkLst>
        </pc:spChg>
        <pc:grpChg chg="add mod">
          <ac:chgData name="Kerrick, Ginger" userId="2ef063ca-29c6-4fd9-9626-a7051e374972" providerId="ADAL" clId="{2CAC589F-A51D-4D7B-9644-7ECE06270D00}" dt="2023-08-25T17:20:49.629" v="4074" actId="1076"/>
          <ac:grpSpMkLst>
            <pc:docMk/>
            <pc:sldMk cId="3040071335" sldId="298"/>
            <ac:grpSpMk id="15" creationId="{1C409902-B29D-6F98-E4A5-1A48D2A528FE}"/>
          </ac:grpSpMkLst>
        </pc:grpChg>
        <pc:grpChg chg="add mod">
          <ac:chgData name="Kerrick, Ginger" userId="2ef063ca-29c6-4fd9-9626-a7051e374972" providerId="ADAL" clId="{2CAC589F-A51D-4D7B-9644-7ECE06270D00}" dt="2023-08-25T17:20:57.909" v="4075" actId="164"/>
          <ac:grpSpMkLst>
            <pc:docMk/>
            <pc:sldMk cId="3040071335" sldId="298"/>
            <ac:grpSpMk id="16" creationId="{995FC5E6-F21D-1577-15CC-D89577E95A8B}"/>
          </ac:grpSpMkLst>
        </pc:grpChg>
        <pc:picChg chg="add mod">
          <ac:chgData name="Kerrick, Ginger" userId="2ef063ca-29c6-4fd9-9626-a7051e374972" providerId="ADAL" clId="{2CAC589F-A51D-4D7B-9644-7ECE06270D00}" dt="2023-08-25T17:20:49.629" v="4074" actId="1076"/>
          <ac:picMkLst>
            <pc:docMk/>
            <pc:sldMk cId="3040071335" sldId="298"/>
            <ac:picMk id="10" creationId="{E54AD9FB-2021-C968-8C3E-AC3AEF10CA86}"/>
          </ac:picMkLst>
        </pc:picChg>
        <pc:picChg chg="del mod">
          <ac:chgData name="Kerrick, Ginger" userId="2ef063ca-29c6-4fd9-9626-a7051e374972" providerId="ADAL" clId="{2CAC589F-A51D-4D7B-9644-7ECE06270D00}" dt="2023-08-23T16:05:38.022" v="3917" actId="478"/>
          <ac:picMkLst>
            <pc:docMk/>
            <pc:sldMk cId="3040071335" sldId="298"/>
            <ac:picMk id="6146" creationId="{2DD0A505-C7C7-E250-4972-CFE670482572}"/>
          </ac:picMkLst>
        </pc:picChg>
        <pc:picChg chg="mod">
          <ac:chgData name="Kerrick, Ginger" userId="2ef063ca-29c6-4fd9-9626-a7051e374972" providerId="ADAL" clId="{2CAC589F-A51D-4D7B-9644-7ECE06270D00}" dt="2023-08-25T17:20:57.909" v="4075" actId="164"/>
          <ac:picMkLst>
            <pc:docMk/>
            <pc:sldMk cId="3040071335" sldId="298"/>
            <ac:picMk id="6152" creationId="{ED4C9FA4-980E-0622-74E5-3094B44A0A35}"/>
          </ac:picMkLst>
        </pc:picChg>
        <pc:picChg chg="del mod">
          <ac:chgData name="Kerrick, Ginger" userId="2ef063ca-29c6-4fd9-9626-a7051e374972" providerId="ADAL" clId="{2CAC589F-A51D-4D7B-9644-7ECE06270D00}" dt="2023-08-23T16:05:35.542" v="3916" actId="478"/>
          <ac:picMkLst>
            <pc:docMk/>
            <pc:sldMk cId="3040071335" sldId="298"/>
            <ac:picMk id="6154" creationId="{09CB987F-6C10-BF9B-48E5-6BE74B515D04}"/>
          </ac:picMkLst>
        </pc:picChg>
        <pc:picChg chg="del">
          <ac:chgData name="Kerrick, Ginger" userId="2ef063ca-29c6-4fd9-9626-a7051e374972" providerId="ADAL" clId="{2CAC589F-A51D-4D7B-9644-7ECE06270D00}" dt="2023-08-23T15:55:58.248" v="3671" actId="478"/>
          <ac:picMkLst>
            <pc:docMk/>
            <pc:sldMk cId="3040071335" sldId="298"/>
            <ac:picMk id="6156" creationId="{7C03109C-B366-B5E9-BA8B-A2453270ED37}"/>
          </ac:picMkLst>
        </pc:picChg>
        <pc:picChg chg="del">
          <ac:chgData name="Kerrick, Ginger" userId="2ef063ca-29c6-4fd9-9626-a7051e374972" providerId="ADAL" clId="{2CAC589F-A51D-4D7B-9644-7ECE06270D00}" dt="2023-08-23T15:56:01.347" v="3672" actId="478"/>
          <ac:picMkLst>
            <pc:docMk/>
            <pc:sldMk cId="3040071335" sldId="298"/>
            <ac:picMk id="6158" creationId="{49067ECC-8592-3ADA-9935-BC62313720A0}"/>
          </ac:picMkLst>
        </pc:picChg>
      </pc:sldChg>
      <pc:sldChg chg="addSp delSp modSp add mod ord">
        <pc:chgData name="Kerrick, Ginger" userId="2ef063ca-29c6-4fd9-9626-a7051e374972" providerId="ADAL" clId="{2CAC589F-A51D-4D7B-9644-7ECE06270D00}" dt="2023-08-25T18:13:39.330" v="4816" actId="14100"/>
        <pc:sldMkLst>
          <pc:docMk/>
          <pc:sldMk cId="1178721303" sldId="299"/>
        </pc:sldMkLst>
        <pc:spChg chg="mod">
          <ac:chgData name="Kerrick, Ginger" userId="2ef063ca-29c6-4fd9-9626-a7051e374972" providerId="ADAL" clId="{2CAC589F-A51D-4D7B-9644-7ECE06270D00}" dt="2023-08-25T17:33:10.804" v="4406" actId="20577"/>
          <ac:spMkLst>
            <pc:docMk/>
            <pc:sldMk cId="1178721303" sldId="299"/>
            <ac:spMk id="3" creationId="{C5C9CC61-EC82-6FBC-D60D-1B7099B23920}"/>
          </ac:spMkLst>
        </pc:spChg>
        <pc:spChg chg="del">
          <ac:chgData name="Kerrick, Ginger" userId="2ef063ca-29c6-4fd9-9626-a7051e374972" providerId="ADAL" clId="{2CAC589F-A51D-4D7B-9644-7ECE06270D00}" dt="2023-08-25T17:33:22.289" v="4408" actId="478"/>
          <ac:spMkLst>
            <pc:docMk/>
            <pc:sldMk cId="1178721303" sldId="299"/>
            <ac:spMk id="14" creationId="{940F053D-FC9C-20A6-53B9-6DB5A5EC3E40}"/>
          </ac:spMkLst>
        </pc:spChg>
        <pc:spChg chg="mod">
          <ac:chgData name="Kerrick, Ginger" userId="2ef063ca-29c6-4fd9-9626-a7051e374972" providerId="ADAL" clId="{2CAC589F-A51D-4D7B-9644-7ECE06270D00}" dt="2023-08-25T18:13:39.330" v="4816" actId="14100"/>
          <ac:spMkLst>
            <pc:docMk/>
            <pc:sldMk cId="1178721303" sldId="299"/>
            <ac:spMk id="15" creationId="{AD15AAA6-CE49-EF48-0785-FBC4F3CF9D2C}"/>
          </ac:spMkLst>
        </pc:spChg>
        <pc:spChg chg="del">
          <ac:chgData name="Kerrick, Ginger" userId="2ef063ca-29c6-4fd9-9626-a7051e374972" providerId="ADAL" clId="{2CAC589F-A51D-4D7B-9644-7ECE06270D00}" dt="2023-08-25T17:33:24.798" v="4409" actId="478"/>
          <ac:spMkLst>
            <pc:docMk/>
            <pc:sldMk cId="1178721303" sldId="299"/>
            <ac:spMk id="16" creationId="{37470333-2767-D9C3-4DE1-2F4BF9D2EE0D}"/>
          </ac:spMkLst>
        </pc:spChg>
        <pc:picChg chg="del">
          <ac:chgData name="Kerrick, Ginger" userId="2ef063ca-29c6-4fd9-9626-a7051e374972" providerId="ADAL" clId="{2CAC589F-A51D-4D7B-9644-7ECE06270D00}" dt="2023-08-25T17:33:19.581" v="4407" actId="478"/>
          <ac:picMkLst>
            <pc:docMk/>
            <pc:sldMk cId="1178721303" sldId="299"/>
            <ac:picMk id="6" creationId="{0E074281-356F-0CE7-039C-5F0459CED998}"/>
          </ac:picMkLst>
        </pc:picChg>
        <pc:picChg chg="del">
          <ac:chgData name="Kerrick, Ginger" userId="2ef063ca-29c6-4fd9-9626-a7051e374972" providerId="ADAL" clId="{2CAC589F-A51D-4D7B-9644-7ECE06270D00}" dt="2023-08-25T17:33:19.581" v="4407" actId="478"/>
          <ac:picMkLst>
            <pc:docMk/>
            <pc:sldMk cId="1178721303" sldId="299"/>
            <ac:picMk id="7" creationId="{6254951A-E171-3D80-4933-BD5B95FFE991}"/>
          </ac:picMkLst>
        </pc:picChg>
        <pc:picChg chg="del">
          <ac:chgData name="Kerrick, Ginger" userId="2ef063ca-29c6-4fd9-9626-a7051e374972" providerId="ADAL" clId="{2CAC589F-A51D-4D7B-9644-7ECE06270D00}" dt="2023-08-25T17:33:19.581" v="4407" actId="478"/>
          <ac:picMkLst>
            <pc:docMk/>
            <pc:sldMk cId="1178721303" sldId="299"/>
            <ac:picMk id="4098" creationId="{2D3B7941-9416-E80F-C74F-A700DF2C6A94}"/>
          </ac:picMkLst>
        </pc:picChg>
        <pc:picChg chg="add del mod">
          <ac:chgData name="Kerrick, Ginger" userId="2ef063ca-29c6-4fd9-9626-a7051e374972" providerId="ADAL" clId="{2CAC589F-A51D-4D7B-9644-7ECE06270D00}" dt="2023-08-25T17:37:49.292" v="4445" actId="478"/>
          <ac:picMkLst>
            <pc:docMk/>
            <pc:sldMk cId="1178721303" sldId="299"/>
            <ac:picMk id="10242" creationId="{BA4F4331-035A-2067-1AFB-A070AAD9CBEF}"/>
          </ac:picMkLst>
        </pc:picChg>
        <pc:picChg chg="add del mod">
          <ac:chgData name="Kerrick, Ginger" userId="2ef063ca-29c6-4fd9-9626-a7051e374972" providerId="ADAL" clId="{2CAC589F-A51D-4D7B-9644-7ECE06270D00}" dt="2023-08-25T17:37:51.033" v="4446" actId="478"/>
          <ac:picMkLst>
            <pc:docMk/>
            <pc:sldMk cId="1178721303" sldId="299"/>
            <ac:picMk id="10244" creationId="{D1831780-C141-F050-93AC-E464C18DF411}"/>
          </ac:picMkLst>
        </pc:picChg>
        <pc:picChg chg="add mod">
          <ac:chgData name="Kerrick, Ginger" userId="2ef063ca-29c6-4fd9-9626-a7051e374972" providerId="ADAL" clId="{2CAC589F-A51D-4D7B-9644-7ECE06270D00}" dt="2023-08-25T18:13:14.424" v="4807" actId="1037"/>
          <ac:picMkLst>
            <pc:docMk/>
            <pc:sldMk cId="1178721303" sldId="299"/>
            <ac:picMk id="10246" creationId="{E3C7A46A-60DD-23D5-70B9-94ABEFE6B05C}"/>
          </ac:picMkLst>
        </pc:picChg>
        <pc:picChg chg="add mod">
          <ac:chgData name="Kerrick, Ginger" userId="2ef063ca-29c6-4fd9-9626-a7051e374972" providerId="ADAL" clId="{2CAC589F-A51D-4D7B-9644-7ECE06270D00}" dt="2023-08-25T18:13:28.463" v="4814" actId="1037"/>
          <ac:picMkLst>
            <pc:docMk/>
            <pc:sldMk cId="1178721303" sldId="299"/>
            <ac:picMk id="10248" creationId="{A22D7892-8306-5959-12BA-1878A4533B98}"/>
          </ac:picMkLst>
        </pc:picChg>
      </pc:sldChg>
      <pc:sldChg chg="addSp delSp modSp new mod ord">
        <pc:chgData name="Kerrick, Ginger" userId="2ef063ca-29c6-4fd9-9626-a7051e374972" providerId="ADAL" clId="{2CAC589F-A51D-4D7B-9644-7ECE06270D00}" dt="2023-08-25T18:27:46.147" v="4899" actId="14100"/>
        <pc:sldMkLst>
          <pc:docMk/>
          <pc:sldMk cId="1739068448" sldId="300"/>
        </pc:sldMkLst>
        <pc:spChg chg="mod">
          <ac:chgData name="Kerrick, Ginger" userId="2ef063ca-29c6-4fd9-9626-a7051e374972" providerId="ADAL" clId="{2CAC589F-A51D-4D7B-9644-7ECE06270D00}" dt="2023-08-25T18:03:54.565" v="4780" actId="6549"/>
          <ac:spMkLst>
            <pc:docMk/>
            <pc:sldMk cId="1739068448" sldId="300"/>
            <ac:spMk id="2" creationId="{F4166424-4FC0-6E2F-6658-633977845587}"/>
          </ac:spMkLst>
        </pc:spChg>
        <pc:spChg chg="del">
          <ac:chgData name="Kerrick, Ginger" userId="2ef063ca-29c6-4fd9-9626-a7051e374972" providerId="ADAL" clId="{2CAC589F-A51D-4D7B-9644-7ECE06270D00}" dt="2023-08-25T17:43:45.711" v="4539" actId="478"/>
          <ac:spMkLst>
            <pc:docMk/>
            <pc:sldMk cId="1739068448" sldId="300"/>
            <ac:spMk id="3" creationId="{FB646639-D117-7ED8-2240-3442F9FA4B65}"/>
          </ac:spMkLst>
        </pc:spChg>
        <pc:spChg chg="add mod">
          <ac:chgData name="Kerrick, Ginger" userId="2ef063ca-29c6-4fd9-9626-a7051e374972" providerId="ADAL" clId="{2CAC589F-A51D-4D7B-9644-7ECE06270D00}" dt="2023-08-25T18:27:36.200" v="4897" actId="14100"/>
          <ac:spMkLst>
            <pc:docMk/>
            <pc:sldMk cId="1739068448" sldId="300"/>
            <ac:spMk id="5" creationId="{AF4DC687-86BF-C67E-130E-F4C2A981546D}"/>
          </ac:spMkLst>
        </pc:spChg>
        <pc:spChg chg="add mod">
          <ac:chgData name="Kerrick, Ginger" userId="2ef063ca-29c6-4fd9-9626-a7051e374972" providerId="ADAL" clId="{2CAC589F-A51D-4D7B-9644-7ECE06270D00}" dt="2023-08-25T18:27:46.147" v="4899" actId="14100"/>
          <ac:spMkLst>
            <pc:docMk/>
            <pc:sldMk cId="1739068448" sldId="300"/>
            <ac:spMk id="6" creationId="{E1BA13A6-492D-EBB0-8263-9A2A87CFDA39}"/>
          </ac:spMkLst>
        </pc:spChg>
        <pc:spChg chg="add mod">
          <ac:chgData name="Kerrick, Ginger" userId="2ef063ca-29c6-4fd9-9626-a7051e374972" providerId="ADAL" clId="{2CAC589F-A51D-4D7B-9644-7ECE06270D00}" dt="2023-08-25T18:27:41.155" v="4898" actId="14100"/>
          <ac:spMkLst>
            <pc:docMk/>
            <pc:sldMk cId="1739068448" sldId="300"/>
            <ac:spMk id="7" creationId="{E7B5877C-FA5B-4D1F-D194-BA34B9E47AF6}"/>
          </ac:spMkLst>
        </pc:spChg>
        <pc:spChg chg="add mod">
          <ac:chgData name="Kerrick, Ginger" userId="2ef063ca-29c6-4fd9-9626-a7051e374972" providerId="ADAL" clId="{2CAC589F-A51D-4D7B-9644-7ECE06270D00}" dt="2023-08-25T18:26:08.450" v="4882" actId="14100"/>
          <ac:spMkLst>
            <pc:docMk/>
            <pc:sldMk cId="1739068448" sldId="300"/>
            <ac:spMk id="8" creationId="{38CEB1FF-6049-53EC-94C8-4B9A601F909F}"/>
          </ac:spMkLst>
        </pc:spChg>
        <pc:spChg chg="add mod ord">
          <ac:chgData name="Kerrick, Ginger" userId="2ef063ca-29c6-4fd9-9626-a7051e374972" providerId="ADAL" clId="{2CAC589F-A51D-4D7B-9644-7ECE06270D00}" dt="2023-08-25T18:00:10.332" v="4729" actId="1076"/>
          <ac:spMkLst>
            <pc:docMk/>
            <pc:sldMk cId="1739068448" sldId="300"/>
            <ac:spMk id="9" creationId="{570A4F87-5D20-B5BE-BA8A-E0641FE02743}"/>
          </ac:spMkLst>
        </pc:spChg>
        <pc:spChg chg="add mod">
          <ac:chgData name="Kerrick, Ginger" userId="2ef063ca-29c6-4fd9-9626-a7051e374972" providerId="ADAL" clId="{2CAC589F-A51D-4D7B-9644-7ECE06270D00}" dt="2023-08-25T18:00:18.966" v="4730" actId="1076"/>
          <ac:spMkLst>
            <pc:docMk/>
            <pc:sldMk cId="1739068448" sldId="300"/>
            <ac:spMk id="10" creationId="{181A5981-EA4F-0B30-0A22-BAA4C9CB6E44}"/>
          </ac:spMkLst>
        </pc:spChg>
        <pc:picChg chg="add del mod">
          <ac:chgData name="Kerrick, Ginger" userId="2ef063ca-29c6-4fd9-9626-a7051e374972" providerId="ADAL" clId="{2CAC589F-A51D-4D7B-9644-7ECE06270D00}" dt="2023-08-25T17:59:38.745" v="4715" actId="478"/>
          <ac:picMkLst>
            <pc:docMk/>
            <pc:sldMk cId="1739068448" sldId="300"/>
            <ac:picMk id="4" creationId="{BC164E7F-E58F-4659-7FF2-81FAB49D645D}"/>
          </ac:picMkLst>
        </pc:picChg>
        <pc:picChg chg="add del mod">
          <ac:chgData name="Kerrick, Ginger" userId="2ef063ca-29c6-4fd9-9626-a7051e374972" providerId="ADAL" clId="{2CAC589F-A51D-4D7B-9644-7ECE06270D00}" dt="2023-08-25T17:53:25.235" v="4548" actId="478"/>
          <ac:picMkLst>
            <pc:docMk/>
            <pc:sldMk cId="1739068448" sldId="300"/>
            <ac:picMk id="11266" creationId="{1E10EE4E-F101-1AE6-C7C3-9EA9C44A8328}"/>
          </ac:picMkLst>
        </pc:picChg>
        <pc:picChg chg="add del mod">
          <ac:chgData name="Kerrick, Ginger" userId="2ef063ca-29c6-4fd9-9626-a7051e374972" providerId="ADAL" clId="{2CAC589F-A51D-4D7B-9644-7ECE06270D00}" dt="2023-08-25T17:52:34.204" v="4545" actId="478"/>
          <ac:picMkLst>
            <pc:docMk/>
            <pc:sldMk cId="1739068448" sldId="300"/>
            <ac:picMk id="11268" creationId="{79DE5D91-7298-4817-4779-F7E0B2EDFBD2}"/>
          </ac:picMkLst>
        </pc:picChg>
        <pc:picChg chg="add mod">
          <ac:chgData name="Kerrick, Ginger" userId="2ef063ca-29c6-4fd9-9626-a7051e374972" providerId="ADAL" clId="{2CAC589F-A51D-4D7B-9644-7ECE06270D00}" dt="2023-08-25T18:00:02.207" v="4727" actId="208"/>
          <ac:picMkLst>
            <pc:docMk/>
            <pc:sldMk cId="1739068448" sldId="300"/>
            <ac:picMk id="11270" creationId="{F868F685-6BE9-39AE-DF20-946FEE0BC911}"/>
          </ac:picMkLst>
        </pc:picChg>
        <pc:cxnChg chg="add mod">
          <ac:chgData name="Kerrick, Ginger" userId="2ef063ca-29c6-4fd9-9626-a7051e374972" providerId="ADAL" clId="{2CAC589F-A51D-4D7B-9644-7ECE06270D00}" dt="2023-08-25T18:03:21.985" v="4753" actId="1582"/>
          <ac:cxnSpMkLst>
            <pc:docMk/>
            <pc:sldMk cId="1739068448" sldId="300"/>
            <ac:cxnSpMk id="12" creationId="{709824FA-139E-3D27-7702-080D0C7C2F62}"/>
          </ac:cxnSpMkLst>
        </pc:cxnChg>
        <pc:cxnChg chg="add mod">
          <ac:chgData name="Kerrick, Ginger" userId="2ef063ca-29c6-4fd9-9626-a7051e374972" providerId="ADAL" clId="{2CAC589F-A51D-4D7B-9644-7ECE06270D00}" dt="2023-08-25T18:03:21.985" v="4753" actId="1582"/>
          <ac:cxnSpMkLst>
            <pc:docMk/>
            <pc:sldMk cId="1739068448" sldId="300"/>
            <ac:cxnSpMk id="13" creationId="{2F51A440-3A07-42D0-8668-70C5A7817C0E}"/>
          </ac:cxnSpMkLst>
        </pc:cxnChg>
        <pc:cxnChg chg="add mod">
          <ac:chgData name="Kerrick, Ginger" userId="2ef063ca-29c6-4fd9-9626-a7051e374972" providerId="ADAL" clId="{2CAC589F-A51D-4D7B-9644-7ECE06270D00}" dt="2023-08-25T18:03:21.985" v="4753" actId="1582"/>
          <ac:cxnSpMkLst>
            <pc:docMk/>
            <pc:sldMk cId="1739068448" sldId="300"/>
            <ac:cxnSpMk id="15" creationId="{E93E4CCF-14F3-C5DF-C3C3-36BB21670F27}"/>
          </ac:cxnSpMkLst>
        </pc:cxnChg>
        <pc:cxnChg chg="add mod">
          <ac:chgData name="Kerrick, Ginger" userId="2ef063ca-29c6-4fd9-9626-a7051e374972" providerId="ADAL" clId="{2CAC589F-A51D-4D7B-9644-7ECE06270D00}" dt="2023-08-25T18:03:21.985" v="4753" actId="1582"/>
          <ac:cxnSpMkLst>
            <pc:docMk/>
            <pc:sldMk cId="1739068448" sldId="300"/>
            <ac:cxnSpMk id="16" creationId="{63029948-A706-B3BF-10F5-9A8D904929D8}"/>
          </ac:cxnSpMkLst>
        </pc:cxnChg>
        <pc:cxnChg chg="add mod">
          <ac:chgData name="Kerrick, Ginger" userId="2ef063ca-29c6-4fd9-9626-a7051e374972" providerId="ADAL" clId="{2CAC589F-A51D-4D7B-9644-7ECE06270D00}" dt="2023-08-25T18:03:21.985" v="4753" actId="1582"/>
          <ac:cxnSpMkLst>
            <pc:docMk/>
            <pc:sldMk cId="1739068448" sldId="300"/>
            <ac:cxnSpMk id="17" creationId="{F6D11E20-88C2-8B3E-041D-73F17A989E5E}"/>
          </ac:cxnSpMkLst>
        </pc:cxnChg>
        <pc:cxnChg chg="add mod">
          <ac:chgData name="Kerrick, Ginger" userId="2ef063ca-29c6-4fd9-9626-a7051e374972" providerId="ADAL" clId="{2CAC589F-A51D-4D7B-9644-7ECE06270D00}" dt="2023-08-25T18:03:21.985" v="4753" actId="1582"/>
          <ac:cxnSpMkLst>
            <pc:docMk/>
            <pc:sldMk cId="1739068448" sldId="300"/>
            <ac:cxnSpMk id="18" creationId="{567F3317-DE71-BD44-A9AF-71A7C737B79E}"/>
          </ac:cxnSpMkLst>
        </pc:cxnChg>
      </pc:sldChg>
      <pc:sldChg chg="addSp delSp modSp del mod">
        <pc:chgData name="Kerrick, Ginger" userId="2ef063ca-29c6-4fd9-9626-a7051e374972" providerId="ADAL" clId="{2CAC589F-A51D-4D7B-9644-7ECE06270D00}" dt="2024-01-23T14:26:12.688" v="5022" actId="47"/>
        <pc:sldMkLst>
          <pc:docMk/>
          <pc:sldMk cId="2513930551" sldId="301"/>
        </pc:sldMkLst>
        <pc:grpChg chg="del">
          <ac:chgData name="Kerrick, Ginger" userId="2ef063ca-29c6-4fd9-9626-a7051e374972" providerId="ADAL" clId="{2CAC589F-A51D-4D7B-9644-7ECE06270D00}" dt="2024-01-23T14:14:47.864" v="4972" actId="478"/>
          <ac:grpSpMkLst>
            <pc:docMk/>
            <pc:sldMk cId="2513930551" sldId="301"/>
            <ac:grpSpMk id="10" creationId="{49314335-7C2E-47FE-6135-F3D76B1C52BA}"/>
          </ac:grpSpMkLst>
        </pc:grpChg>
        <pc:picChg chg="add mod ord modCrop">
          <ac:chgData name="Kerrick, Ginger" userId="2ef063ca-29c6-4fd9-9626-a7051e374972" providerId="ADAL" clId="{2CAC589F-A51D-4D7B-9644-7ECE06270D00}" dt="2024-01-23T14:15:27.640" v="4988" actId="1035"/>
          <ac:picMkLst>
            <pc:docMk/>
            <pc:sldMk cId="2513930551" sldId="301"/>
            <ac:picMk id="2" creationId="{DC307BB7-D7EA-CEFF-FAA4-21F40ADCB906}"/>
          </ac:picMkLst>
        </pc:picChg>
      </pc:sldChg>
      <pc:sldChg chg="del">
        <pc:chgData name="Kerrick, Ginger" userId="2ef063ca-29c6-4fd9-9626-a7051e374972" providerId="ADAL" clId="{2CAC589F-A51D-4D7B-9644-7ECE06270D00}" dt="2024-01-23T14:26:59.603" v="5027" actId="47"/>
        <pc:sldMkLst>
          <pc:docMk/>
          <pc:sldMk cId="1582014212" sldId="302"/>
        </pc:sldMkLst>
      </pc:sldChg>
      <pc:sldChg chg="del">
        <pc:chgData name="Kerrick, Ginger" userId="2ef063ca-29c6-4fd9-9626-a7051e374972" providerId="ADAL" clId="{2CAC589F-A51D-4D7B-9644-7ECE06270D00}" dt="2024-01-23T14:29:37.222" v="5048" actId="47"/>
        <pc:sldMkLst>
          <pc:docMk/>
          <pc:sldMk cId="3484303705" sldId="303"/>
        </pc:sldMkLst>
      </pc:sldChg>
      <pc:sldChg chg="del">
        <pc:chgData name="Kerrick, Ginger" userId="2ef063ca-29c6-4fd9-9626-a7051e374972" providerId="ADAL" clId="{2CAC589F-A51D-4D7B-9644-7ECE06270D00}" dt="2024-01-23T14:31:58.684" v="5074" actId="47"/>
        <pc:sldMkLst>
          <pc:docMk/>
          <pc:sldMk cId="976126245" sldId="305"/>
        </pc:sldMkLst>
      </pc:sldChg>
      <pc:sldChg chg="del">
        <pc:chgData name="Kerrick, Ginger" userId="2ef063ca-29c6-4fd9-9626-a7051e374972" providerId="ADAL" clId="{2CAC589F-A51D-4D7B-9644-7ECE06270D00}" dt="2024-01-23T14:31:01.532" v="5066" actId="47"/>
        <pc:sldMkLst>
          <pc:docMk/>
          <pc:sldMk cId="4247487693" sldId="306"/>
        </pc:sldMkLst>
      </pc:sldChg>
      <pc:sldChg chg="del">
        <pc:chgData name="Kerrick, Ginger" userId="2ef063ca-29c6-4fd9-9626-a7051e374972" providerId="ADAL" clId="{2CAC589F-A51D-4D7B-9644-7ECE06270D00}" dt="2024-01-23T14:32:45.805" v="5082" actId="47"/>
        <pc:sldMkLst>
          <pc:docMk/>
          <pc:sldMk cId="4051149081" sldId="307"/>
        </pc:sldMkLst>
      </pc:sldChg>
      <pc:sldChg chg="del">
        <pc:chgData name="Kerrick, Ginger" userId="2ef063ca-29c6-4fd9-9626-a7051e374972" providerId="ADAL" clId="{2CAC589F-A51D-4D7B-9644-7ECE06270D00}" dt="2024-01-23T14:41:10.376" v="5100" actId="47"/>
        <pc:sldMkLst>
          <pc:docMk/>
          <pc:sldMk cId="3369539782" sldId="308"/>
        </pc:sldMkLst>
      </pc:sldChg>
      <pc:sldChg chg="del">
        <pc:chgData name="Kerrick, Ginger" userId="2ef063ca-29c6-4fd9-9626-a7051e374972" providerId="ADAL" clId="{2CAC589F-A51D-4D7B-9644-7ECE06270D00}" dt="2024-01-23T14:11:50.118" v="4952" actId="47"/>
        <pc:sldMkLst>
          <pc:docMk/>
          <pc:sldMk cId="4202206277" sldId="37630"/>
        </pc:sldMkLst>
      </pc:sldChg>
      <pc:sldChg chg="del">
        <pc:chgData name="Kerrick, Ginger" userId="2ef063ca-29c6-4fd9-9626-a7051e374972" providerId="ADAL" clId="{2CAC589F-A51D-4D7B-9644-7ECE06270D00}" dt="2024-01-23T14:13:22.283" v="4965" actId="47"/>
        <pc:sldMkLst>
          <pc:docMk/>
          <pc:sldMk cId="2593683798" sldId="37631"/>
        </pc:sldMkLst>
      </pc:sldChg>
      <pc:sldChg chg="del">
        <pc:chgData name="Kerrick, Ginger" userId="2ef063ca-29c6-4fd9-9626-a7051e374972" providerId="ADAL" clId="{2CAC589F-A51D-4D7B-9644-7ECE06270D00}" dt="2024-01-23T14:37:54.180" v="5092" actId="47"/>
        <pc:sldMkLst>
          <pc:docMk/>
          <pc:sldMk cId="342368513" sldId="37632"/>
        </pc:sldMkLst>
      </pc:sldChg>
      <pc:sldChg chg="modSp del mod">
        <pc:chgData name="Kerrick, Ginger" userId="2ef063ca-29c6-4fd9-9626-a7051e374972" providerId="ADAL" clId="{2CAC589F-A51D-4D7B-9644-7ECE06270D00}" dt="2024-01-23T14:41:41.829" v="5109" actId="47"/>
        <pc:sldMkLst>
          <pc:docMk/>
          <pc:sldMk cId="805783346" sldId="37634"/>
        </pc:sldMkLst>
        <pc:spChg chg="mod">
          <ac:chgData name="Kerrick, Ginger" userId="2ef063ca-29c6-4fd9-9626-a7051e374972" providerId="ADAL" clId="{2CAC589F-A51D-4D7B-9644-7ECE06270D00}" dt="2024-01-23T14:41:38.927" v="5108" actId="20577"/>
          <ac:spMkLst>
            <pc:docMk/>
            <pc:sldMk cId="805783346" sldId="37634"/>
            <ac:spMk id="4" creationId="{A8BDC7CA-8F19-D505-BD77-4F45D34157B7}"/>
          </ac:spMkLst>
        </pc:spChg>
      </pc:sldChg>
      <pc:sldChg chg="addSp delSp modSp add mod">
        <pc:chgData name="Kerrick, Ginger" userId="2ef063ca-29c6-4fd9-9626-a7051e374972" providerId="ADAL" clId="{2CAC589F-A51D-4D7B-9644-7ECE06270D00}" dt="2024-01-23T14:10:48.571" v="4944" actId="1038"/>
        <pc:sldMkLst>
          <pc:docMk/>
          <pc:sldMk cId="1158216747" sldId="37636"/>
        </pc:sldMkLst>
        <pc:spChg chg="add mod">
          <ac:chgData name="Kerrick, Ginger" userId="2ef063ca-29c6-4fd9-9626-a7051e374972" providerId="ADAL" clId="{2CAC589F-A51D-4D7B-9644-7ECE06270D00}" dt="2024-01-23T14:10:48.571" v="4944" actId="1038"/>
          <ac:spMkLst>
            <pc:docMk/>
            <pc:sldMk cId="1158216747" sldId="37636"/>
            <ac:spMk id="6" creationId="{B5526D91-5240-8DC4-6453-E1E3FB0D9CEB}"/>
          </ac:spMkLst>
        </pc:spChg>
        <pc:spChg chg="add mod">
          <ac:chgData name="Kerrick, Ginger" userId="2ef063ca-29c6-4fd9-9626-a7051e374972" providerId="ADAL" clId="{2CAC589F-A51D-4D7B-9644-7ECE06270D00}" dt="2024-01-23T14:10:48.571" v="4944" actId="1038"/>
          <ac:spMkLst>
            <pc:docMk/>
            <pc:sldMk cId="1158216747" sldId="37636"/>
            <ac:spMk id="9" creationId="{728D0726-8044-D6AC-D760-F1BC7BDEF4C2}"/>
          </ac:spMkLst>
        </pc:spChg>
        <pc:grpChg chg="add del">
          <ac:chgData name="Kerrick, Ginger" userId="2ef063ca-29c6-4fd9-9626-a7051e374972" providerId="ADAL" clId="{2CAC589F-A51D-4D7B-9644-7ECE06270D00}" dt="2024-01-23T14:07:31.571" v="4924" actId="478"/>
          <ac:grpSpMkLst>
            <pc:docMk/>
            <pc:sldMk cId="1158216747" sldId="37636"/>
            <ac:grpSpMk id="2" creationId="{88C07DFD-BDC9-C41E-ECF7-D8801DCAD1E8}"/>
          </ac:grpSpMkLst>
        </pc:grpChg>
        <pc:picChg chg="add mod">
          <ac:chgData name="Kerrick, Ginger" userId="2ef063ca-29c6-4fd9-9626-a7051e374972" providerId="ADAL" clId="{2CAC589F-A51D-4D7B-9644-7ECE06270D00}" dt="2024-01-23T14:10:48.571" v="4944" actId="1038"/>
          <ac:picMkLst>
            <pc:docMk/>
            <pc:sldMk cId="1158216747" sldId="37636"/>
            <ac:picMk id="4" creationId="{0276C4D4-E9A7-49FB-43CF-C0598942C93E}"/>
          </ac:picMkLst>
        </pc:picChg>
        <pc:cxnChg chg="add mod">
          <ac:chgData name="Kerrick, Ginger" userId="2ef063ca-29c6-4fd9-9626-a7051e374972" providerId="ADAL" clId="{2CAC589F-A51D-4D7B-9644-7ECE06270D00}" dt="2024-01-23T14:10:48.571" v="4944" actId="1038"/>
          <ac:cxnSpMkLst>
            <pc:docMk/>
            <pc:sldMk cId="1158216747" sldId="37636"/>
            <ac:cxnSpMk id="5" creationId="{B7DFBD98-252E-432F-3C5B-794EC6BDEC44}"/>
          </ac:cxnSpMkLst>
        </pc:cxnChg>
        <pc:cxnChg chg="add mod">
          <ac:chgData name="Kerrick, Ginger" userId="2ef063ca-29c6-4fd9-9626-a7051e374972" providerId="ADAL" clId="{2CAC589F-A51D-4D7B-9644-7ECE06270D00}" dt="2024-01-23T14:10:48.571" v="4944" actId="1038"/>
          <ac:cxnSpMkLst>
            <pc:docMk/>
            <pc:sldMk cId="1158216747" sldId="37636"/>
            <ac:cxnSpMk id="7" creationId="{BDAA24BC-3C1A-BEA2-0792-7A07EE809196}"/>
          </ac:cxnSpMkLst>
        </pc:cxnChg>
        <pc:cxnChg chg="add mod">
          <ac:chgData name="Kerrick, Ginger" userId="2ef063ca-29c6-4fd9-9626-a7051e374972" providerId="ADAL" clId="{2CAC589F-A51D-4D7B-9644-7ECE06270D00}" dt="2024-01-23T14:10:48.571" v="4944" actId="1038"/>
          <ac:cxnSpMkLst>
            <pc:docMk/>
            <pc:sldMk cId="1158216747" sldId="37636"/>
            <ac:cxnSpMk id="12" creationId="{6663B657-D30C-A6BB-4388-F4419848C744}"/>
          </ac:cxnSpMkLst>
        </pc:cxnChg>
      </pc:sldChg>
      <pc:sldChg chg="add del">
        <pc:chgData name="Kerrick, Ginger" userId="2ef063ca-29c6-4fd9-9626-a7051e374972" providerId="ADAL" clId="{2CAC589F-A51D-4D7B-9644-7ECE06270D00}" dt="2024-01-23T14:04:59.495" v="4915"/>
        <pc:sldMkLst>
          <pc:docMk/>
          <pc:sldMk cId="788328107" sldId="37637"/>
        </pc:sldMkLst>
      </pc:sldChg>
      <pc:sldChg chg="add del">
        <pc:chgData name="Kerrick, Ginger" userId="2ef063ca-29c6-4fd9-9626-a7051e374972" providerId="ADAL" clId="{2CAC589F-A51D-4D7B-9644-7ECE06270D00}" dt="2024-01-23T14:04:33.012" v="4912" actId="47"/>
        <pc:sldMkLst>
          <pc:docMk/>
          <pc:sldMk cId="1663461294" sldId="37637"/>
        </pc:sldMkLst>
      </pc:sldChg>
      <pc:sldChg chg="addSp modSp add mod">
        <pc:chgData name="Kerrick, Ginger" userId="2ef063ca-29c6-4fd9-9626-a7051e374972" providerId="ADAL" clId="{2CAC589F-A51D-4D7B-9644-7ECE06270D00}" dt="2024-01-23T14:11:42.613" v="4951" actId="14100"/>
        <pc:sldMkLst>
          <pc:docMk/>
          <pc:sldMk cId="2746475059" sldId="37637"/>
        </pc:sldMkLst>
        <pc:spChg chg="add mod">
          <ac:chgData name="Kerrick, Ginger" userId="2ef063ca-29c6-4fd9-9626-a7051e374972" providerId="ADAL" clId="{2CAC589F-A51D-4D7B-9644-7ECE06270D00}" dt="2024-01-23T14:11:20.283" v="4947" actId="1076"/>
          <ac:spMkLst>
            <pc:docMk/>
            <pc:sldMk cId="2746475059" sldId="37637"/>
            <ac:spMk id="2" creationId="{EC00E0D9-8CF5-CCDD-9F61-CEB0D17EEB83}"/>
          </ac:spMkLst>
        </pc:spChg>
        <pc:spChg chg="add mod">
          <ac:chgData name="Kerrick, Ginger" userId="2ef063ca-29c6-4fd9-9626-a7051e374972" providerId="ADAL" clId="{2CAC589F-A51D-4D7B-9644-7ECE06270D00}" dt="2024-01-23T14:11:42.613" v="4951" actId="14100"/>
          <ac:spMkLst>
            <pc:docMk/>
            <pc:sldMk cId="2746475059" sldId="37637"/>
            <ac:spMk id="10" creationId="{33EC13C4-6913-0011-05AB-60D3F39497C2}"/>
          </ac:spMkLst>
        </pc:spChg>
      </pc:sldChg>
      <pc:sldChg chg="add del">
        <pc:chgData name="Kerrick, Ginger" userId="2ef063ca-29c6-4fd9-9626-a7051e374972" providerId="ADAL" clId="{2CAC589F-A51D-4D7B-9644-7ECE06270D00}" dt="2024-01-23T14:05:16.618" v="4918" actId="47"/>
        <pc:sldMkLst>
          <pc:docMk/>
          <pc:sldMk cId="3388100654" sldId="37637"/>
        </pc:sldMkLst>
      </pc:sldChg>
      <pc:sldChg chg="modSp add mod">
        <pc:chgData name="Kerrick, Ginger" userId="2ef063ca-29c6-4fd9-9626-a7051e374972" providerId="ADAL" clId="{2CAC589F-A51D-4D7B-9644-7ECE06270D00}" dt="2024-01-23T14:13:16.046" v="4964" actId="14100"/>
        <pc:sldMkLst>
          <pc:docMk/>
          <pc:sldMk cId="3660400769" sldId="37638"/>
        </pc:sldMkLst>
        <pc:spChg chg="mod">
          <ac:chgData name="Kerrick, Ginger" userId="2ef063ca-29c6-4fd9-9626-a7051e374972" providerId="ADAL" clId="{2CAC589F-A51D-4D7B-9644-7ECE06270D00}" dt="2024-01-23T14:13:16.046" v="4964" actId="14100"/>
          <ac:spMkLst>
            <pc:docMk/>
            <pc:sldMk cId="3660400769" sldId="37638"/>
            <ac:spMk id="2" creationId="{EC00E0D9-8CF5-CCDD-9F61-CEB0D17EEB83}"/>
          </ac:spMkLst>
        </pc:spChg>
        <pc:spChg chg="mod">
          <ac:chgData name="Kerrick, Ginger" userId="2ef063ca-29c6-4fd9-9626-a7051e374972" providerId="ADAL" clId="{2CAC589F-A51D-4D7B-9644-7ECE06270D00}" dt="2024-01-23T14:12:48.732" v="4957" actId="14100"/>
          <ac:spMkLst>
            <pc:docMk/>
            <pc:sldMk cId="3660400769" sldId="37638"/>
            <ac:spMk id="10" creationId="{33EC13C4-6913-0011-05AB-60D3F39497C2}"/>
          </ac:spMkLst>
        </pc:spChg>
        <pc:picChg chg="mod">
          <ac:chgData name="Kerrick, Ginger" userId="2ef063ca-29c6-4fd9-9626-a7051e374972" providerId="ADAL" clId="{2CAC589F-A51D-4D7B-9644-7ECE06270D00}" dt="2024-01-23T14:12:53" v="4959" actId="1076"/>
          <ac:picMkLst>
            <pc:docMk/>
            <pc:sldMk cId="3660400769" sldId="37638"/>
            <ac:picMk id="4" creationId="{0276C4D4-E9A7-49FB-43CF-C0598942C93E}"/>
          </ac:picMkLst>
        </pc:picChg>
      </pc:sldChg>
      <pc:sldChg chg="addSp delSp modSp add mod">
        <pc:chgData name="Kerrick, Ginger" userId="2ef063ca-29c6-4fd9-9626-a7051e374972" providerId="ADAL" clId="{2CAC589F-A51D-4D7B-9644-7ECE06270D00}" dt="2024-01-23T14:34:55.470" v="5091" actId="478"/>
        <pc:sldMkLst>
          <pc:docMk/>
          <pc:sldMk cId="1664447769" sldId="37639"/>
        </pc:sldMkLst>
        <pc:spChg chg="del">
          <ac:chgData name="Kerrick, Ginger" userId="2ef063ca-29c6-4fd9-9626-a7051e374972" providerId="ADAL" clId="{2CAC589F-A51D-4D7B-9644-7ECE06270D00}" dt="2024-01-23T14:25:04.171" v="5008" actId="478"/>
          <ac:spMkLst>
            <pc:docMk/>
            <pc:sldMk cId="1664447769" sldId="37639"/>
            <ac:spMk id="3" creationId="{C5C9CC61-EC82-6FBC-D60D-1B7099B23920}"/>
          </ac:spMkLst>
        </pc:spChg>
        <pc:spChg chg="add mod">
          <ac:chgData name="Kerrick, Ginger" userId="2ef063ca-29c6-4fd9-9626-a7051e374972" providerId="ADAL" clId="{2CAC589F-A51D-4D7B-9644-7ECE06270D00}" dt="2024-01-23T14:25:00.621" v="5007"/>
          <ac:spMkLst>
            <pc:docMk/>
            <pc:sldMk cId="1664447769" sldId="37639"/>
            <ac:spMk id="4" creationId="{4A8A3E10-6884-B108-08F6-B2F0924243B5}"/>
          </ac:spMkLst>
        </pc:spChg>
        <pc:spChg chg="add mod">
          <ac:chgData name="Kerrick, Ginger" userId="2ef063ca-29c6-4fd9-9626-a7051e374972" providerId="ADAL" clId="{2CAC589F-A51D-4D7B-9644-7ECE06270D00}" dt="2024-01-23T14:25:00.621" v="5007"/>
          <ac:spMkLst>
            <pc:docMk/>
            <pc:sldMk cId="1664447769" sldId="37639"/>
            <ac:spMk id="5" creationId="{F326D0C1-EE23-2AF0-5F13-42EC5C1DDE53}"/>
          </ac:spMkLst>
        </pc:spChg>
        <pc:spChg chg="add del mod">
          <ac:chgData name="Kerrick, Ginger" userId="2ef063ca-29c6-4fd9-9626-a7051e374972" providerId="ADAL" clId="{2CAC589F-A51D-4D7B-9644-7ECE06270D00}" dt="2024-01-23T14:34:55.470" v="5091" actId="478"/>
          <ac:spMkLst>
            <pc:docMk/>
            <pc:sldMk cId="1664447769" sldId="37639"/>
            <ac:spMk id="7" creationId="{4152916F-FDBD-0EA2-3E51-13C0238BBEE6}"/>
          </ac:spMkLst>
        </pc:spChg>
        <pc:picChg chg="add del mod">
          <ac:chgData name="Kerrick, Ginger" userId="2ef063ca-29c6-4fd9-9626-a7051e374972" providerId="ADAL" clId="{2CAC589F-A51D-4D7B-9644-7ECE06270D00}" dt="2024-01-23T14:34:42.410" v="5090" actId="478"/>
          <ac:picMkLst>
            <pc:docMk/>
            <pc:sldMk cId="1664447769" sldId="37639"/>
            <ac:picMk id="8" creationId="{9D532BD8-340B-647F-B4FC-2AE5DE8372CB}"/>
          </ac:picMkLst>
        </pc:picChg>
        <pc:picChg chg="add mod">
          <ac:chgData name="Kerrick, Ginger" userId="2ef063ca-29c6-4fd9-9626-a7051e374972" providerId="ADAL" clId="{2CAC589F-A51D-4D7B-9644-7ECE06270D00}" dt="2024-01-23T14:34:40.606" v="5089" actId="108"/>
          <ac:picMkLst>
            <pc:docMk/>
            <pc:sldMk cId="1664447769" sldId="37639"/>
            <ac:picMk id="2050" creationId="{C9493ABD-7241-EBA5-6F4C-E1312C73AD1E}"/>
          </ac:picMkLst>
        </pc:picChg>
      </pc:sldChg>
      <pc:sldChg chg="addSp modSp new del mod">
        <pc:chgData name="Kerrick, Ginger" userId="2ef063ca-29c6-4fd9-9626-a7051e374972" providerId="ADAL" clId="{2CAC589F-A51D-4D7B-9644-7ECE06270D00}" dt="2024-01-23T14:24:13.535" v="5005" actId="47"/>
        <pc:sldMkLst>
          <pc:docMk/>
          <pc:sldMk cId="4162780861" sldId="37639"/>
        </pc:sldMkLst>
        <pc:picChg chg="add mod modCrop">
          <ac:chgData name="Kerrick, Ginger" userId="2ef063ca-29c6-4fd9-9626-a7051e374972" providerId="ADAL" clId="{2CAC589F-A51D-4D7B-9644-7ECE06270D00}" dt="2024-01-23T14:23:29.505" v="4997" actId="1076"/>
          <ac:picMkLst>
            <pc:docMk/>
            <pc:sldMk cId="4162780861" sldId="37639"/>
            <ac:picMk id="3" creationId="{E42BD769-6179-0A80-74F0-E731C229176F}"/>
          </ac:picMkLst>
        </pc:picChg>
      </pc:sldChg>
      <pc:sldChg chg="addSp delSp modSp add mod">
        <pc:chgData name="Kerrick, Ginger" userId="2ef063ca-29c6-4fd9-9626-a7051e374972" providerId="ADAL" clId="{2CAC589F-A51D-4D7B-9644-7ECE06270D00}" dt="2024-01-23T14:27:38.350" v="5033" actId="478"/>
        <pc:sldMkLst>
          <pc:docMk/>
          <pc:sldMk cId="429015440" sldId="37640"/>
        </pc:sldMkLst>
        <pc:spChg chg="del">
          <ac:chgData name="Kerrick, Ginger" userId="2ef063ca-29c6-4fd9-9626-a7051e374972" providerId="ADAL" clId="{2CAC589F-A51D-4D7B-9644-7ECE06270D00}" dt="2024-01-23T14:25:50.265" v="5011" actId="478"/>
          <ac:spMkLst>
            <pc:docMk/>
            <pc:sldMk cId="429015440" sldId="37640"/>
            <ac:spMk id="3" creationId="{C5C9CC61-EC82-6FBC-D60D-1B7099B23920}"/>
          </ac:spMkLst>
        </pc:spChg>
        <pc:spChg chg="add del mod">
          <ac:chgData name="Kerrick, Ginger" userId="2ef063ca-29c6-4fd9-9626-a7051e374972" providerId="ADAL" clId="{2CAC589F-A51D-4D7B-9644-7ECE06270D00}" dt="2024-01-23T14:27:38.350" v="5033" actId="478"/>
          <ac:spMkLst>
            <pc:docMk/>
            <pc:sldMk cId="429015440" sldId="37640"/>
            <ac:spMk id="5" creationId="{E7B4D5D4-423B-AD47-9D34-9006317A16DE}"/>
          </ac:spMkLst>
        </pc:spChg>
        <pc:spChg chg="add mod">
          <ac:chgData name="Kerrick, Ginger" userId="2ef063ca-29c6-4fd9-9626-a7051e374972" providerId="ADAL" clId="{2CAC589F-A51D-4D7B-9644-7ECE06270D00}" dt="2024-01-23T14:25:57.847" v="5021" actId="1036"/>
          <ac:spMkLst>
            <pc:docMk/>
            <pc:sldMk cId="429015440" sldId="37640"/>
            <ac:spMk id="7" creationId="{AEB78C43-A89A-4FEA-1C71-CE0A04C96764}"/>
          </ac:spMkLst>
        </pc:spChg>
        <pc:spChg chg="add mod">
          <ac:chgData name="Kerrick, Ginger" userId="2ef063ca-29c6-4fd9-9626-a7051e374972" providerId="ADAL" clId="{2CAC589F-A51D-4D7B-9644-7ECE06270D00}" dt="2024-01-23T14:25:57.847" v="5021" actId="1036"/>
          <ac:spMkLst>
            <pc:docMk/>
            <pc:sldMk cId="429015440" sldId="37640"/>
            <ac:spMk id="10" creationId="{601571A5-B44D-FC3B-B3DC-D8B95727FFD4}"/>
          </ac:spMkLst>
        </pc:spChg>
        <pc:picChg chg="add mod">
          <ac:chgData name="Kerrick, Ginger" userId="2ef063ca-29c6-4fd9-9626-a7051e374972" providerId="ADAL" clId="{2CAC589F-A51D-4D7B-9644-7ECE06270D00}" dt="2024-01-23T14:25:57.847" v="5021" actId="1036"/>
          <ac:picMkLst>
            <pc:docMk/>
            <pc:sldMk cId="429015440" sldId="37640"/>
            <ac:picMk id="6" creationId="{5906756E-535F-8E2E-68A5-1C88ACDC5161}"/>
          </ac:picMkLst>
        </pc:picChg>
        <pc:cxnChg chg="add mod">
          <ac:chgData name="Kerrick, Ginger" userId="2ef063ca-29c6-4fd9-9626-a7051e374972" providerId="ADAL" clId="{2CAC589F-A51D-4D7B-9644-7ECE06270D00}" dt="2024-01-23T14:25:57.847" v="5021" actId="1036"/>
          <ac:cxnSpMkLst>
            <pc:docMk/>
            <pc:sldMk cId="429015440" sldId="37640"/>
            <ac:cxnSpMk id="8" creationId="{0F3B9E44-217F-803E-29E5-5B5FCEEDE9E0}"/>
          </ac:cxnSpMkLst>
        </pc:cxnChg>
        <pc:cxnChg chg="add mod">
          <ac:chgData name="Kerrick, Ginger" userId="2ef063ca-29c6-4fd9-9626-a7051e374972" providerId="ADAL" clId="{2CAC589F-A51D-4D7B-9644-7ECE06270D00}" dt="2024-01-23T14:25:57.847" v="5021" actId="1036"/>
          <ac:cxnSpMkLst>
            <pc:docMk/>
            <pc:sldMk cId="429015440" sldId="37640"/>
            <ac:cxnSpMk id="9" creationId="{5CD0266E-3225-C005-69DE-230AADD850EF}"/>
          </ac:cxnSpMkLst>
        </pc:cxnChg>
      </pc:sldChg>
      <pc:sldChg chg="addSp delSp modSp add mod">
        <pc:chgData name="Kerrick, Ginger" userId="2ef063ca-29c6-4fd9-9626-a7051e374972" providerId="ADAL" clId="{2CAC589F-A51D-4D7B-9644-7ECE06270D00}" dt="2024-01-23T14:39:27.970" v="5093" actId="14100"/>
        <pc:sldMkLst>
          <pc:docMk/>
          <pc:sldMk cId="2039038493" sldId="37641"/>
        </pc:sldMkLst>
        <pc:spChg chg="del">
          <ac:chgData name="Kerrick, Ginger" userId="2ef063ca-29c6-4fd9-9626-a7051e374972" providerId="ADAL" clId="{2CAC589F-A51D-4D7B-9644-7ECE06270D00}" dt="2024-01-23T14:26:37.642" v="5024" actId="478"/>
          <ac:spMkLst>
            <pc:docMk/>
            <pc:sldMk cId="2039038493" sldId="37641"/>
            <ac:spMk id="3" creationId="{C5C9CC61-EC82-6FBC-D60D-1B7099B23920}"/>
          </ac:spMkLst>
        </pc:spChg>
        <pc:spChg chg="add del mod">
          <ac:chgData name="Kerrick, Ginger" userId="2ef063ca-29c6-4fd9-9626-a7051e374972" providerId="ADAL" clId="{2CAC589F-A51D-4D7B-9644-7ECE06270D00}" dt="2024-01-23T14:27:46.511" v="5034" actId="478"/>
          <ac:spMkLst>
            <pc:docMk/>
            <pc:sldMk cId="2039038493" sldId="37641"/>
            <ac:spMk id="5" creationId="{1CE973A2-0AED-6CC5-438A-7A9DCEEE868F}"/>
          </ac:spMkLst>
        </pc:spChg>
        <pc:spChg chg="add mod">
          <ac:chgData name="Kerrick, Ginger" userId="2ef063ca-29c6-4fd9-9626-a7051e374972" providerId="ADAL" clId="{2CAC589F-A51D-4D7B-9644-7ECE06270D00}" dt="2024-01-23T14:26:38.109" v="5025"/>
          <ac:spMkLst>
            <pc:docMk/>
            <pc:sldMk cId="2039038493" sldId="37641"/>
            <ac:spMk id="6" creationId="{A5883DA9-4A80-AA70-C2F9-C119A79B3437}"/>
          </ac:spMkLst>
        </pc:spChg>
        <pc:spChg chg="add mod">
          <ac:chgData name="Kerrick, Ginger" userId="2ef063ca-29c6-4fd9-9626-a7051e374972" providerId="ADAL" clId="{2CAC589F-A51D-4D7B-9644-7ECE06270D00}" dt="2024-01-23T14:26:38.109" v="5025"/>
          <ac:spMkLst>
            <pc:docMk/>
            <pc:sldMk cId="2039038493" sldId="37641"/>
            <ac:spMk id="8" creationId="{4128A220-7053-8A33-0AD1-610ABDB61AA5}"/>
          </ac:spMkLst>
        </pc:spChg>
        <pc:spChg chg="add mod">
          <ac:chgData name="Kerrick, Ginger" userId="2ef063ca-29c6-4fd9-9626-a7051e374972" providerId="ADAL" clId="{2CAC589F-A51D-4D7B-9644-7ECE06270D00}" dt="2024-01-23T14:26:38.109" v="5025"/>
          <ac:spMkLst>
            <pc:docMk/>
            <pc:sldMk cId="2039038493" sldId="37641"/>
            <ac:spMk id="12" creationId="{27F988F6-9865-4917-9E45-B0B3587FDCAD}"/>
          </ac:spMkLst>
        </pc:spChg>
        <pc:spChg chg="add mod">
          <ac:chgData name="Kerrick, Ginger" userId="2ef063ca-29c6-4fd9-9626-a7051e374972" providerId="ADAL" clId="{2CAC589F-A51D-4D7B-9644-7ECE06270D00}" dt="2024-01-23T14:26:38.109" v="5025"/>
          <ac:spMkLst>
            <pc:docMk/>
            <pc:sldMk cId="2039038493" sldId="37641"/>
            <ac:spMk id="13" creationId="{8D4619C0-FBE1-731D-C0B3-0407D846DE37}"/>
          </ac:spMkLst>
        </pc:spChg>
        <pc:picChg chg="add mod">
          <ac:chgData name="Kerrick, Ginger" userId="2ef063ca-29c6-4fd9-9626-a7051e374972" providerId="ADAL" clId="{2CAC589F-A51D-4D7B-9644-7ECE06270D00}" dt="2024-01-23T14:26:38.109" v="5025"/>
          <ac:picMkLst>
            <pc:docMk/>
            <pc:sldMk cId="2039038493" sldId="37641"/>
            <ac:picMk id="7" creationId="{A4B882AB-443B-4D2C-491D-AB42EB00C1F1}"/>
          </ac:picMkLst>
        </pc:picChg>
        <pc:cxnChg chg="add mod">
          <ac:chgData name="Kerrick, Ginger" userId="2ef063ca-29c6-4fd9-9626-a7051e374972" providerId="ADAL" clId="{2CAC589F-A51D-4D7B-9644-7ECE06270D00}" dt="2024-01-23T14:26:38.109" v="5025"/>
          <ac:cxnSpMkLst>
            <pc:docMk/>
            <pc:sldMk cId="2039038493" sldId="37641"/>
            <ac:cxnSpMk id="9" creationId="{53C69AB6-5CF4-772D-EE89-3D5DFD04FA29}"/>
          </ac:cxnSpMkLst>
        </pc:cxnChg>
        <pc:cxnChg chg="add mod">
          <ac:chgData name="Kerrick, Ginger" userId="2ef063ca-29c6-4fd9-9626-a7051e374972" providerId="ADAL" clId="{2CAC589F-A51D-4D7B-9644-7ECE06270D00}" dt="2024-01-23T14:39:27.970" v="5093" actId="14100"/>
          <ac:cxnSpMkLst>
            <pc:docMk/>
            <pc:sldMk cId="2039038493" sldId="37641"/>
            <ac:cxnSpMk id="10" creationId="{C9BE0BB6-FEA6-4A73-A104-0A5F796F673C}"/>
          </ac:cxnSpMkLst>
        </pc:cxnChg>
        <pc:cxnChg chg="add mod">
          <ac:chgData name="Kerrick, Ginger" userId="2ef063ca-29c6-4fd9-9626-a7051e374972" providerId="ADAL" clId="{2CAC589F-A51D-4D7B-9644-7ECE06270D00}" dt="2024-01-23T14:26:48.121" v="5026" actId="14100"/>
          <ac:cxnSpMkLst>
            <pc:docMk/>
            <pc:sldMk cId="2039038493" sldId="37641"/>
            <ac:cxnSpMk id="11" creationId="{03E9C326-CAC6-FBCD-53CA-757F98E81086}"/>
          </ac:cxnSpMkLst>
        </pc:cxnChg>
      </pc:sldChg>
      <pc:sldChg chg="addSp delSp modSp add mod">
        <pc:chgData name="Kerrick, Ginger" userId="2ef063ca-29c6-4fd9-9626-a7051e374972" providerId="ADAL" clId="{2CAC589F-A51D-4D7B-9644-7ECE06270D00}" dt="2024-01-23T14:40:09.906" v="5099" actId="14100"/>
        <pc:sldMkLst>
          <pc:docMk/>
          <pc:sldMk cId="2055475986" sldId="37642"/>
        </pc:sldMkLst>
        <pc:spChg chg="del">
          <ac:chgData name="Kerrick, Ginger" userId="2ef063ca-29c6-4fd9-9626-a7051e374972" providerId="ADAL" clId="{2CAC589F-A51D-4D7B-9644-7ECE06270D00}" dt="2024-01-23T14:27:51.778" v="5035" actId="478"/>
          <ac:spMkLst>
            <pc:docMk/>
            <pc:sldMk cId="2055475986" sldId="37642"/>
            <ac:spMk id="3" creationId="{C5C9CC61-EC82-6FBC-D60D-1B7099B23920}"/>
          </ac:spMkLst>
        </pc:spChg>
        <pc:spChg chg="add del mod">
          <ac:chgData name="Kerrick, Ginger" userId="2ef063ca-29c6-4fd9-9626-a7051e374972" providerId="ADAL" clId="{2CAC589F-A51D-4D7B-9644-7ECE06270D00}" dt="2024-01-23T14:27:54.826" v="5036" actId="478"/>
          <ac:spMkLst>
            <pc:docMk/>
            <pc:sldMk cId="2055475986" sldId="37642"/>
            <ac:spMk id="5" creationId="{D26D797B-FF0B-6CEA-5F9F-2D9BCA46EEF2}"/>
          </ac:spMkLst>
        </pc:spChg>
        <pc:spChg chg="add mod">
          <ac:chgData name="Kerrick, Ginger" userId="2ef063ca-29c6-4fd9-9626-a7051e374972" providerId="ADAL" clId="{2CAC589F-A51D-4D7B-9644-7ECE06270D00}" dt="2024-01-23T14:28:30.503" v="5045"/>
          <ac:spMkLst>
            <pc:docMk/>
            <pc:sldMk cId="2055475986" sldId="37642"/>
            <ac:spMk id="6" creationId="{6F111243-B05F-4FCB-B669-0FEA26A513EA}"/>
          </ac:spMkLst>
        </pc:spChg>
        <pc:spChg chg="add mod">
          <ac:chgData name="Kerrick, Ginger" userId="2ef063ca-29c6-4fd9-9626-a7051e374972" providerId="ADAL" clId="{2CAC589F-A51D-4D7B-9644-7ECE06270D00}" dt="2024-01-23T14:28:30.503" v="5045"/>
          <ac:spMkLst>
            <pc:docMk/>
            <pc:sldMk cId="2055475986" sldId="37642"/>
            <ac:spMk id="9" creationId="{01B23325-F090-FEC9-0B8A-C5299C5B5779}"/>
          </ac:spMkLst>
        </pc:spChg>
        <pc:spChg chg="add mod">
          <ac:chgData name="Kerrick, Ginger" userId="2ef063ca-29c6-4fd9-9626-a7051e374972" providerId="ADAL" clId="{2CAC589F-A51D-4D7B-9644-7ECE06270D00}" dt="2024-01-23T14:28:30.503" v="5045"/>
          <ac:spMkLst>
            <pc:docMk/>
            <pc:sldMk cId="2055475986" sldId="37642"/>
            <ac:spMk id="10" creationId="{049E5111-4788-F30A-66C5-2D257B392A59}"/>
          </ac:spMkLst>
        </pc:spChg>
        <pc:spChg chg="add mod">
          <ac:chgData name="Kerrick, Ginger" userId="2ef063ca-29c6-4fd9-9626-a7051e374972" providerId="ADAL" clId="{2CAC589F-A51D-4D7B-9644-7ECE06270D00}" dt="2024-01-23T14:28:30.503" v="5045"/>
          <ac:spMkLst>
            <pc:docMk/>
            <pc:sldMk cId="2055475986" sldId="37642"/>
            <ac:spMk id="11" creationId="{41900A27-2437-1524-7AA5-473D387EFFFB}"/>
          </ac:spMkLst>
        </pc:spChg>
        <pc:picChg chg="add mod">
          <ac:chgData name="Kerrick, Ginger" userId="2ef063ca-29c6-4fd9-9626-a7051e374972" providerId="ADAL" clId="{2CAC589F-A51D-4D7B-9644-7ECE06270D00}" dt="2024-01-23T14:28:30.503" v="5045"/>
          <ac:picMkLst>
            <pc:docMk/>
            <pc:sldMk cId="2055475986" sldId="37642"/>
            <ac:picMk id="8" creationId="{53A68E33-A174-8C15-EA6D-206EE4B4401F}"/>
          </ac:picMkLst>
        </pc:picChg>
        <pc:cxnChg chg="add mod">
          <ac:chgData name="Kerrick, Ginger" userId="2ef063ca-29c6-4fd9-9626-a7051e374972" providerId="ADAL" clId="{2CAC589F-A51D-4D7B-9644-7ECE06270D00}" dt="2024-01-23T14:28:30.503" v="5045"/>
          <ac:cxnSpMkLst>
            <pc:docMk/>
            <pc:sldMk cId="2055475986" sldId="37642"/>
            <ac:cxnSpMk id="7" creationId="{BAA57961-74B9-7780-2E86-6821737ED608}"/>
          </ac:cxnSpMkLst>
        </pc:cxnChg>
        <pc:cxnChg chg="add mod">
          <ac:chgData name="Kerrick, Ginger" userId="2ef063ca-29c6-4fd9-9626-a7051e374972" providerId="ADAL" clId="{2CAC589F-A51D-4D7B-9644-7ECE06270D00}" dt="2024-01-23T14:29:15.167" v="5047" actId="14100"/>
          <ac:cxnSpMkLst>
            <pc:docMk/>
            <pc:sldMk cId="2055475986" sldId="37642"/>
            <ac:cxnSpMk id="12" creationId="{7EA9CD19-E92C-9E12-94D5-27533E7ED4BA}"/>
          </ac:cxnSpMkLst>
        </pc:cxnChg>
        <pc:cxnChg chg="add del mod">
          <ac:chgData name="Kerrick, Ginger" userId="2ef063ca-29c6-4fd9-9626-a7051e374972" providerId="ADAL" clId="{2CAC589F-A51D-4D7B-9644-7ECE06270D00}" dt="2024-01-23T14:29:09.357" v="5046" actId="478"/>
          <ac:cxnSpMkLst>
            <pc:docMk/>
            <pc:sldMk cId="2055475986" sldId="37642"/>
            <ac:cxnSpMk id="13" creationId="{20CB2C9A-AD06-841E-1301-9306F67EBA01}"/>
          </ac:cxnSpMkLst>
        </pc:cxnChg>
        <pc:cxnChg chg="add mod">
          <ac:chgData name="Kerrick, Ginger" userId="2ef063ca-29c6-4fd9-9626-a7051e374972" providerId="ADAL" clId="{2CAC589F-A51D-4D7B-9644-7ECE06270D00}" dt="2024-01-23T14:40:09.906" v="5099" actId="14100"/>
          <ac:cxnSpMkLst>
            <pc:docMk/>
            <pc:sldMk cId="2055475986" sldId="37642"/>
            <ac:cxnSpMk id="15" creationId="{8ADE9FA8-C353-0368-5443-6ACF2859640F}"/>
          </ac:cxnSpMkLst>
        </pc:cxnChg>
      </pc:sldChg>
      <pc:sldChg chg="add del">
        <pc:chgData name="Kerrick, Ginger" userId="2ef063ca-29c6-4fd9-9626-a7051e374972" providerId="ADAL" clId="{2CAC589F-A51D-4D7B-9644-7ECE06270D00}" dt="2024-01-23T14:27:58.949" v="5037" actId="47"/>
        <pc:sldMkLst>
          <pc:docMk/>
          <pc:sldMk cId="313553688" sldId="37643"/>
        </pc:sldMkLst>
      </pc:sldChg>
      <pc:sldChg chg="addSp modSp add mod ord">
        <pc:chgData name="Kerrick, Ginger" userId="2ef063ca-29c6-4fd9-9626-a7051e374972" providerId="ADAL" clId="{2CAC589F-A51D-4D7B-9644-7ECE06270D00}" dt="2024-01-23T14:33:16.103" v="5085" actId="14100"/>
        <pc:sldMkLst>
          <pc:docMk/>
          <pc:sldMk cId="4173885912" sldId="37643"/>
        </pc:sldMkLst>
        <pc:spChg chg="add mod">
          <ac:chgData name="Kerrick, Ginger" userId="2ef063ca-29c6-4fd9-9626-a7051e374972" providerId="ADAL" clId="{2CAC589F-A51D-4D7B-9644-7ECE06270D00}" dt="2024-01-23T14:32:57.757" v="5083"/>
          <ac:spMkLst>
            <pc:docMk/>
            <pc:sldMk cId="4173885912" sldId="37643"/>
            <ac:spMk id="4" creationId="{0CEFDF38-B3B9-63C1-C4D4-4DDC7166454A}"/>
          </ac:spMkLst>
        </pc:spChg>
        <pc:spChg chg="add mod">
          <ac:chgData name="Kerrick, Ginger" userId="2ef063ca-29c6-4fd9-9626-a7051e374972" providerId="ADAL" clId="{2CAC589F-A51D-4D7B-9644-7ECE06270D00}" dt="2024-01-23T14:32:57.757" v="5083"/>
          <ac:spMkLst>
            <pc:docMk/>
            <pc:sldMk cId="4173885912" sldId="37643"/>
            <ac:spMk id="7" creationId="{7BCAEFB5-B198-68FD-91ED-76555AC361B5}"/>
          </ac:spMkLst>
        </pc:spChg>
        <pc:spChg chg="add mod">
          <ac:chgData name="Kerrick, Ginger" userId="2ef063ca-29c6-4fd9-9626-a7051e374972" providerId="ADAL" clId="{2CAC589F-A51D-4D7B-9644-7ECE06270D00}" dt="2024-01-23T14:32:57.757" v="5083"/>
          <ac:spMkLst>
            <pc:docMk/>
            <pc:sldMk cId="4173885912" sldId="37643"/>
            <ac:spMk id="8" creationId="{1C6DB88F-53B6-9662-2D69-178FD482B682}"/>
          </ac:spMkLst>
        </pc:spChg>
        <pc:picChg chg="add mod">
          <ac:chgData name="Kerrick, Ginger" userId="2ef063ca-29c6-4fd9-9626-a7051e374972" providerId="ADAL" clId="{2CAC589F-A51D-4D7B-9644-7ECE06270D00}" dt="2024-01-23T14:32:57.757" v="5083"/>
          <ac:picMkLst>
            <pc:docMk/>
            <pc:sldMk cId="4173885912" sldId="37643"/>
            <ac:picMk id="3" creationId="{5B93EA58-4BFB-47C6-E532-D71B8D8DEB72}"/>
          </ac:picMkLst>
        </pc:picChg>
        <pc:cxnChg chg="add mod">
          <ac:chgData name="Kerrick, Ginger" userId="2ef063ca-29c6-4fd9-9626-a7051e374972" providerId="ADAL" clId="{2CAC589F-A51D-4D7B-9644-7ECE06270D00}" dt="2024-01-23T14:33:16.103" v="5085" actId="14100"/>
          <ac:cxnSpMkLst>
            <pc:docMk/>
            <pc:sldMk cId="4173885912" sldId="37643"/>
            <ac:cxnSpMk id="5" creationId="{7DFE9A78-0C15-CAF2-AE98-93D010ACB146}"/>
          </ac:cxnSpMkLst>
        </pc:cxnChg>
        <pc:cxnChg chg="add mod">
          <ac:chgData name="Kerrick, Ginger" userId="2ef063ca-29c6-4fd9-9626-a7051e374972" providerId="ADAL" clId="{2CAC589F-A51D-4D7B-9644-7ECE06270D00}" dt="2024-01-23T14:33:10.361" v="5084" actId="14100"/>
          <ac:cxnSpMkLst>
            <pc:docMk/>
            <pc:sldMk cId="4173885912" sldId="37643"/>
            <ac:cxnSpMk id="6" creationId="{0C67F65D-B3FD-4CF0-C74A-34C227FA060E}"/>
          </ac:cxnSpMkLst>
        </pc:cxnChg>
      </pc:sldChg>
      <pc:sldChg chg="add del">
        <pc:chgData name="Kerrick, Ginger" userId="2ef063ca-29c6-4fd9-9626-a7051e374972" providerId="ADAL" clId="{2CAC589F-A51D-4D7B-9644-7ECE06270D00}" dt="2024-01-23T14:28:01.535" v="5038" actId="47"/>
        <pc:sldMkLst>
          <pc:docMk/>
          <pc:sldMk cId="1063004902" sldId="37644"/>
        </pc:sldMkLst>
      </pc:sldChg>
      <pc:sldChg chg="addSp delSp modSp add mod ord">
        <pc:chgData name="Kerrick, Ginger" userId="2ef063ca-29c6-4fd9-9626-a7051e374972" providerId="ADAL" clId="{2CAC589F-A51D-4D7B-9644-7ECE06270D00}" dt="2024-01-23T14:30:49.661" v="5063"/>
        <pc:sldMkLst>
          <pc:docMk/>
          <pc:sldMk cId="1548894587" sldId="37644"/>
        </pc:sldMkLst>
        <pc:spChg chg="add mod">
          <ac:chgData name="Kerrick, Ginger" userId="2ef063ca-29c6-4fd9-9626-a7051e374972" providerId="ADAL" clId="{2CAC589F-A51D-4D7B-9644-7ECE06270D00}" dt="2024-01-23T14:29:51.093" v="5049"/>
          <ac:spMkLst>
            <pc:docMk/>
            <pc:sldMk cId="1548894587" sldId="37644"/>
            <ac:spMk id="4" creationId="{D671A88D-FB52-B9A3-A198-B7CCDF886F14}"/>
          </ac:spMkLst>
        </pc:spChg>
        <pc:spChg chg="add mod">
          <ac:chgData name="Kerrick, Ginger" userId="2ef063ca-29c6-4fd9-9626-a7051e374972" providerId="ADAL" clId="{2CAC589F-A51D-4D7B-9644-7ECE06270D00}" dt="2024-01-23T14:30:13.077" v="5055" actId="1035"/>
          <ac:spMkLst>
            <pc:docMk/>
            <pc:sldMk cId="1548894587" sldId="37644"/>
            <ac:spMk id="5" creationId="{ABC3DEB6-B4DD-0E2E-D565-6FE3E22C63E5}"/>
          </ac:spMkLst>
        </pc:spChg>
        <pc:spChg chg="add mod">
          <ac:chgData name="Kerrick, Ginger" userId="2ef063ca-29c6-4fd9-9626-a7051e374972" providerId="ADAL" clId="{2CAC589F-A51D-4D7B-9644-7ECE06270D00}" dt="2024-01-23T14:29:51.093" v="5049"/>
          <ac:spMkLst>
            <pc:docMk/>
            <pc:sldMk cId="1548894587" sldId="37644"/>
            <ac:spMk id="8" creationId="{7666D774-8525-6AA1-8017-68A86A8C79B2}"/>
          </ac:spMkLst>
        </pc:spChg>
        <pc:spChg chg="add del mod">
          <ac:chgData name="Kerrick, Ginger" userId="2ef063ca-29c6-4fd9-9626-a7051e374972" providerId="ADAL" clId="{2CAC589F-A51D-4D7B-9644-7ECE06270D00}" dt="2024-01-23T14:30:32.567" v="5060" actId="478"/>
          <ac:spMkLst>
            <pc:docMk/>
            <pc:sldMk cId="1548894587" sldId="37644"/>
            <ac:spMk id="9" creationId="{AB28D1A7-3BEF-78EC-BCEC-835807103CF8}"/>
          </ac:spMkLst>
        </pc:spChg>
        <pc:picChg chg="mod">
          <ac:chgData name="Kerrick, Ginger" userId="2ef063ca-29c6-4fd9-9626-a7051e374972" providerId="ADAL" clId="{2CAC589F-A51D-4D7B-9644-7ECE06270D00}" dt="2024-01-23T14:30:28.153" v="5059" actId="1076"/>
          <ac:picMkLst>
            <pc:docMk/>
            <pc:sldMk cId="1548894587" sldId="37644"/>
            <ac:picMk id="2" creationId="{9AB2DF7F-4FA9-5DC4-5631-CA4197D96531}"/>
          </ac:picMkLst>
        </pc:picChg>
        <pc:picChg chg="add mod">
          <ac:chgData name="Kerrick, Ginger" userId="2ef063ca-29c6-4fd9-9626-a7051e374972" providerId="ADAL" clId="{2CAC589F-A51D-4D7B-9644-7ECE06270D00}" dt="2024-01-23T14:29:51.093" v="5049"/>
          <ac:picMkLst>
            <pc:docMk/>
            <pc:sldMk cId="1548894587" sldId="37644"/>
            <ac:picMk id="3" creationId="{6F68CA0A-C4C5-3A40-5D03-24B298517F05}"/>
          </ac:picMkLst>
        </pc:picChg>
        <pc:cxnChg chg="add mod">
          <ac:chgData name="Kerrick, Ginger" userId="2ef063ca-29c6-4fd9-9626-a7051e374972" providerId="ADAL" clId="{2CAC589F-A51D-4D7B-9644-7ECE06270D00}" dt="2024-01-23T14:30:38.289" v="5061" actId="14100"/>
          <ac:cxnSpMkLst>
            <pc:docMk/>
            <pc:sldMk cId="1548894587" sldId="37644"/>
            <ac:cxnSpMk id="6" creationId="{F14701B0-57C8-6CC7-F4D9-FC47668E9E98}"/>
          </ac:cxnSpMkLst>
        </pc:cxnChg>
        <pc:cxnChg chg="add mod">
          <ac:chgData name="Kerrick, Ginger" userId="2ef063ca-29c6-4fd9-9626-a7051e374972" providerId="ADAL" clId="{2CAC589F-A51D-4D7B-9644-7ECE06270D00}" dt="2024-01-23T14:30:22.550" v="5057" actId="14100"/>
          <ac:cxnSpMkLst>
            <pc:docMk/>
            <pc:sldMk cId="1548894587" sldId="37644"/>
            <ac:cxnSpMk id="7" creationId="{4E67D1F6-E4CE-1E24-BBA9-735A4EE4AE19}"/>
          </ac:cxnSpMkLst>
        </pc:cxnChg>
      </pc:sldChg>
      <pc:sldChg chg="add del">
        <pc:chgData name="Kerrick, Ginger" userId="2ef063ca-29c6-4fd9-9626-a7051e374972" providerId="ADAL" clId="{2CAC589F-A51D-4D7B-9644-7ECE06270D00}" dt="2024-01-23T14:28:02.297" v="5039" actId="47"/>
        <pc:sldMkLst>
          <pc:docMk/>
          <pc:sldMk cId="598646154" sldId="37645"/>
        </pc:sldMkLst>
      </pc:sldChg>
      <pc:sldChg chg="addSp delSp modSp add mod">
        <pc:chgData name="Kerrick, Ginger" userId="2ef063ca-29c6-4fd9-9626-a7051e374972" providerId="ADAL" clId="{2CAC589F-A51D-4D7B-9644-7ECE06270D00}" dt="2024-01-23T14:31:41.009" v="5069" actId="14100"/>
        <pc:sldMkLst>
          <pc:docMk/>
          <pc:sldMk cId="3063772773" sldId="37645"/>
        </pc:sldMkLst>
        <pc:spChg chg="add mod">
          <ac:chgData name="Kerrick, Ginger" userId="2ef063ca-29c6-4fd9-9626-a7051e374972" providerId="ADAL" clId="{2CAC589F-A51D-4D7B-9644-7ECE06270D00}" dt="2024-01-23T14:31:16.468" v="5067"/>
          <ac:spMkLst>
            <pc:docMk/>
            <pc:sldMk cId="3063772773" sldId="37645"/>
            <ac:spMk id="6" creationId="{E2CD2C89-1250-15A1-09AB-3E4F78FCD1D1}"/>
          </ac:spMkLst>
        </pc:spChg>
        <pc:spChg chg="add mod">
          <ac:chgData name="Kerrick, Ginger" userId="2ef063ca-29c6-4fd9-9626-a7051e374972" providerId="ADAL" clId="{2CAC589F-A51D-4D7B-9644-7ECE06270D00}" dt="2024-01-23T14:31:16.468" v="5067"/>
          <ac:spMkLst>
            <pc:docMk/>
            <pc:sldMk cId="3063772773" sldId="37645"/>
            <ac:spMk id="7" creationId="{4B176D87-6958-52DD-AC00-71D1153ADF6E}"/>
          </ac:spMkLst>
        </pc:spChg>
        <pc:spChg chg="add mod">
          <ac:chgData name="Kerrick, Ginger" userId="2ef063ca-29c6-4fd9-9626-a7051e374972" providerId="ADAL" clId="{2CAC589F-A51D-4D7B-9644-7ECE06270D00}" dt="2024-01-23T14:31:16.468" v="5067"/>
          <ac:spMkLst>
            <pc:docMk/>
            <pc:sldMk cId="3063772773" sldId="37645"/>
            <ac:spMk id="8" creationId="{70797D56-625F-F3E1-6860-65F1118CC1E5}"/>
          </ac:spMkLst>
        </pc:spChg>
        <pc:picChg chg="add mod">
          <ac:chgData name="Kerrick, Ginger" userId="2ef063ca-29c6-4fd9-9626-a7051e374972" providerId="ADAL" clId="{2CAC589F-A51D-4D7B-9644-7ECE06270D00}" dt="2024-01-23T14:31:16.468" v="5067"/>
          <ac:picMkLst>
            <pc:docMk/>
            <pc:sldMk cId="3063772773" sldId="37645"/>
            <ac:picMk id="5" creationId="{B7C13D1E-DB89-9456-9B27-0D163C493308}"/>
          </ac:picMkLst>
        </pc:picChg>
        <pc:cxnChg chg="add mod">
          <ac:chgData name="Kerrick, Ginger" userId="2ef063ca-29c6-4fd9-9626-a7051e374972" providerId="ADAL" clId="{2CAC589F-A51D-4D7B-9644-7ECE06270D00}" dt="2024-01-23T14:31:41.009" v="5069" actId="14100"/>
          <ac:cxnSpMkLst>
            <pc:docMk/>
            <pc:sldMk cId="3063772773" sldId="37645"/>
            <ac:cxnSpMk id="3" creationId="{08643B66-B000-64B9-E307-1585F00193C8}"/>
          </ac:cxnSpMkLst>
        </pc:cxnChg>
        <pc:cxnChg chg="add del mod">
          <ac:chgData name="Kerrick, Ginger" userId="2ef063ca-29c6-4fd9-9626-a7051e374972" providerId="ADAL" clId="{2CAC589F-A51D-4D7B-9644-7ECE06270D00}" dt="2024-01-23T14:31:33.997" v="5068" actId="478"/>
          <ac:cxnSpMkLst>
            <pc:docMk/>
            <pc:sldMk cId="3063772773" sldId="37645"/>
            <ac:cxnSpMk id="4" creationId="{DF141867-BA6D-996C-C699-CE19881D872B}"/>
          </ac:cxnSpMkLst>
        </pc:cxnChg>
      </pc:sldChg>
      <pc:sldChg chg="addSp modSp add mod ord">
        <pc:chgData name="Kerrick, Ginger" userId="2ef063ca-29c6-4fd9-9626-a7051e374972" providerId="ADAL" clId="{2CAC589F-A51D-4D7B-9644-7ECE06270D00}" dt="2024-01-23T14:32:38.505" v="5081" actId="14100"/>
        <pc:sldMkLst>
          <pc:docMk/>
          <pc:sldMk cId="2359914031" sldId="37646"/>
        </pc:sldMkLst>
        <pc:spChg chg="add mod">
          <ac:chgData name="Kerrick, Ginger" userId="2ef063ca-29c6-4fd9-9626-a7051e374972" providerId="ADAL" clId="{2CAC589F-A51D-4D7B-9644-7ECE06270D00}" dt="2024-01-23T14:32:27.370" v="5080" actId="1035"/>
          <ac:spMkLst>
            <pc:docMk/>
            <pc:sldMk cId="2359914031" sldId="37646"/>
            <ac:spMk id="4" creationId="{24D17DB7-F91B-DC61-BC34-53EDCAF09A03}"/>
          </ac:spMkLst>
        </pc:spChg>
        <pc:spChg chg="add mod">
          <ac:chgData name="Kerrick, Ginger" userId="2ef063ca-29c6-4fd9-9626-a7051e374972" providerId="ADAL" clId="{2CAC589F-A51D-4D7B-9644-7ECE06270D00}" dt="2024-01-23T14:32:27.370" v="5080" actId="1035"/>
          <ac:spMkLst>
            <pc:docMk/>
            <pc:sldMk cId="2359914031" sldId="37646"/>
            <ac:spMk id="6" creationId="{FCE2C5DB-6243-FEA5-7FD5-0D4A674684C7}"/>
          </ac:spMkLst>
        </pc:spChg>
        <pc:picChg chg="add mod">
          <ac:chgData name="Kerrick, Ginger" userId="2ef063ca-29c6-4fd9-9626-a7051e374972" providerId="ADAL" clId="{2CAC589F-A51D-4D7B-9644-7ECE06270D00}" dt="2024-01-23T14:32:27.370" v="5080" actId="1035"/>
          <ac:picMkLst>
            <pc:docMk/>
            <pc:sldMk cId="2359914031" sldId="37646"/>
            <ac:picMk id="5" creationId="{9EC51493-83B6-1E05-16CB-0561ADAFEE91}"/>
          </ac:picMkLst>
        </pc:picChg>
        <pc:cxnChg chg="add mod">
          <ac:chgData name="Kerrick, Ginger" userId="2ef063ca-29c6-4fd9-9626-a7051e374972" providerId="ADAL" clId="{2CAC589F-A51D-4D7B-9644-7ECE06270D00}" dt="2024-01-23T14:32:38.505" v="5081" actId="14100"/>
          <ac:cxnSpMkLst>
            <pc:docMk/>
            <pc:sldMk cId="2359914031" sldId="37646"/>
            <ac:cxnSpMk id="3" creationId="{3318EA22-6110-FEFB-AF2B-DF3DDD7A76FE}"/>
          </ac:cxnSpMkLst>
        </pc:cxnChg>
      </pc:sldChg>
      <pc:sldChg chg="add del">
        <pc:chgData name="Kerrick, Ginger" userId="2ef063ca-29c6-4fd9-9626-a7051e374972" providerId="ADAL" clId="{2CAC589F-A51D-4D7B-9644-7ECE06270D00}" dt="2024-01-23T14:28:03.087" v="5040" actId="47"/>
        <pc:sldMkLst>
          <pc:docMk/>
          <pc:sldMk cId="3708240791" sldId="37646"/>
        </pc:sldMkLst>
      </pc:sldChg>
    </pc:docChg>
  </pc:docChgLst>
</pc:chgInfo>
</file>

<file path=ppt/media/image1.jpeg>
</file>

<file path=ppt/media/image10.jpeg>
</file>

<file path=ppt/media/image11.jpg>
</file>

<file path=ppt/media/image12.jpg>
</file>

<file path=ppt/media/image13.jp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pn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png>
</file>

<file path=ppt/media/image41.jpeg>
</file>

<file path=ppt/media/image42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FCDD3D-1267-49F9-A381-B1779E4E0957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B54F1A-3972-4572-9455-F7753CB12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874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CCC7283-94E5-4433-9E8D-E13A2B97121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54415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B54F1A-3972-4572-9455-F7753CB1278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2202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B54F1A-3972-4572-9455-F7753CB1278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390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CCC7283-94E5-4433-9E8D-E13A2B97121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2674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B54F1A-3972-4572-9455-F7753CB1278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3809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B54F1A-3972-4572-9455-F7753CB1278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9416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B54F1A-3972-4572-9455-F7753CB1278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793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B54F1A-3972-4572-9455-F7753CB1278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2448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B54F1A-3972-4572-9455-F7753CB1278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8501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B54F1A-3972-4572-9455-F7753CB1278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489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B54F1A-3972-4572-9455-F7753CB1278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505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creenshot, space, constellation, night&#10;&#10;Description automatically generated">
            <a:extLst>
              <a:ext uri="{FF2B5EF4-FFF2-40B4-BE49-F238E27FC236}">
                <a16:creationId xmlns:a16="http://schemas.microsoft.com/office/drawing/2014/main" id="{DB007E99-B933-524B-C50C-F29823F0639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81706"/>
          </a:xfrm>
          <a:prstGeom prst="rect">
            <a:avLst/>
          </a:prstGeom>
        </p:spPr>
      </p:pic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C077EF05-5538-221A-C28F-B5ABC109274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8791" y="2352800"/>
            <a:ext cx="5337175" cy="77946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400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GB" dirty="0"/>
              <a:t>TITLE SLIDE</a:t>
            </a:r>
            <a:endParaRPr lang="en-US" dirty="0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61C039CC-8BC4-62BD-BC16-3C1180CF79A1}"/>
              </a:ext>
            </a:extLst>
          </p:cNvPr>
          <p:cNvSpPr txBox="1">
            <a:spLocks/>
          </p:cNvSpPr>
          <p:nvPr userDrawn="1"/>
        </p:nvSpPr>
        <p:spPr>
          <a:xfrm>
            <a:off x="265133" y="6442388"/>
            <a:ext cx="2170545" cy="2589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Barrios Confidential/Proprietary</a:t>
            </a:r>
          </a:p>
        </p:txBody>
      </p:sp>
    </p:spTree>
    <p:extLst>
      <p:ext uri="{BB962C8B-B14F-4D97-AF65-F5344CB8AC3E}">
        <p14:creationId xmlns:p14="http://schemas.microsoft.com/office/powerpoint/2010/main" val="1623165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Ligh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88CA77-149B-12FB-8FFC-B425931D31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4674"/>
            <a:ext cx="12192000" cy="6872674"/>
          </a:xfrm>
          <a:prstGeom prst="rect">
            <a:avLst/>
          </a:prstGeom>
        </p:spPr>
      </p:pic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D0A069F-F0BA-19E6-31C8-F78FC53682DA}"/>
              </a:ext>
            </a:extLst>
          </p:cNvPr>
          <p:cNvSpPr txBox="1">
            <a:spLocks/>
          </p:cNvSpPr>
          <p:nvPr userDrawn="1"/>
        </p:nvSpPr>
        <p:spPr>
          <a:xfrm>
            <a:off x="172769" y="6451686"/>
            <a:ext cx="2170545" cy="2589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Barrios Confidential/Proprietary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F51D64F-B61B-F595-0F03-CA8C6A435EDC}"/>
              </a:ext>
            </a:extLst>
          </p:cNvPr>
          <p:cNvCxnSpPr>
            <a:cxnSpLocks/>
          </p:cNvCxnSpPr>
          <p:nvPr userDrawn="1"/>
        </p:nvCxnSpPr>
        <p:spPr>
          <a:xfrm>
            <a:off x="822960" y="1047289"/>
            <a:ext cx="9545991" cy="0"/>
          </a:xfrm>
          <a:prstGeom prst="line">
            <a:avLst/>
          </a:prstGeom>
          <a:ln w="285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3777AFBB-727D-6E5F-10FA-BA9626309C2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2961" y="335281"/>
            <a:ext cx="9459726" cy="584774"/>
          </a:xfrm>
        </p:spPr>
        <p:txBody>
          <a:bodyPr anchor="ctr">
            <a:normAutofit/>
          </a:bodyPr>
          <a:lstStyle>
            <a:lvl1pPr marL="0" indent="0">
              <a:buNone/>
              <a:defRPr sz="3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F044CE2F-B888-8041-6975-10D2DA9728E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49947" y="1146175"/>
            <a:ext cx="4350776" cy="5248048"/>
          </a:xfrm>
        </p:spPr>
        <p:txBody>
          <a:bodyPr/>
          <a:lstStyle>
            <a:lvl3pPr marL="1143000" indent="-228600">
              <a:buFont typeface="Wingdings" pitchFamily="2" charset="2"/>
              <a:buChar char="Ø"/>
              <a:defRPr/>
            </a:lvl3pPr>
            <a:lvl4pPr marL="1600200" indent="-228600">
              <a:buFont typeface="Courier New" panose="02070309020205020404" pitchFamily="49" charset="0"/>
              <a:buChar char="o"/>
              <a:defRPr/>
            </a:lvl4pPr>
            <a:lvl5pPr marL="2057400" indent="-228600">
              <a:buFont typeface="Wingdings" pitchFamily="2" charset="2"/>
              <a:buChar char="§"/>
              <a:defRPr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-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Fifth level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ABF0E555-BBAF-5AE9-8905-6EB67EABF2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46175"/>
            <a:ext cx="4346275" cy="5248048"/>
          </a:xfrm>
        </p:spPr>
        <p:txBody>
          <a:bodyPr/>
          <a:lstStyle>
            <a:lvl3pPr marL="1143000" indent="-228600">
              <a:buFont typeface="Wingdings" pitchFamily="2" charset="2"/>
              <a:buChar char="Ø"/>
              <a:defRPr/>
            </a:lvl3pPr>
            <a:lvl4pPr marL="1600200" indent="-228600">
              <a:buFont typeface="Courier New" panose="02070309020205020404" pitchFamily="49" charset="0"/>
              <a:buChar char="o"/>
              <a:defRPr/>
            </a:lvl4pPr>
            <a:lvl5pPr marL="2057400" indent="-228600">
              <a:buFont typeface="Wingdings" pitchFamily="2" charset="2"/>
              <a:buChar char="§"/>
              <a:defRPr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-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Fifth level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2597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ark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084EF07A-807D-A86A-6275-E5FB3A97378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273178" cy="6918435"/>
          </a:xfrm>
          <a:prstGeom prst="rect">
            <a:avLst/>
          </a:prstGeom>
        </p:spPr>
      </p:pic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C077EF05-5538-221A-C28F-B5ABC109274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8791" y="2352800"/>
            <a:ext cx="5337175" cy="77946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400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GB" dirty="0"/>
              <a:t>END SLIDE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EAFCC9A-E5F2-5862-17FE-7C496A09FD29}"/>
              </a:ext>
            </a:extLst>
          </p:cNvPr>
          <p:cNvSpPr txBox="1">
            <a:spLocks/>
          </p:cNvSpPr>
          <p:nvPr userDrawn="1"/>
        </p:nvSpPr>
        <p:spPr>
          <a:xfrm>
            <a:off x="154296" y="6488569"/>
            <a:ext cx="2170545" cy="2589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Barrios Confidential/Proprietary</a:t>
            </a:r>
          </a:p>
        </p:txBody>
      </p:sp>
    </p:spTree>
    <p:extLst>
      <p:ext uri="{BB962C8B-B14F-4D97-AF65-F5344CB8AC3E}">
        <p14:creationId xmlns:p14="http://schemas.microsoft.com/office/powerpoint/2010/main" val="38046059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A9D05CE-BF75-697E-0A53-805BFCE88F3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81" y="-9607"/>
            <a:ext cx="12290447" cy="6937275"/>
          </a:xfrm>
          <a:prstGeom prst="rect">
            <a:avLst/>
          </a:prstGeom>
        </p:spPr>
      </p:pic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C077EF05-5538-221A-C28F-B5ABC109274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8791" y="2352800"/>
            <a:ext cx="5337175" cy="77946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40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GB" dirty="0"/>
              <a:t>END SLIDE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EAFCC9A-E5F2-5862-17FE-7C496A09FD29}"/>
              </a:ext>
            </a:extLst>
          </p:cNvPr>
          <p:cNvSpPr txBox="1">
            <a:spLocks/>
          </p:cNvSpPr>
          <p:nvPr userDrawn="1"/>
        </p:nvSpPr>
        <p:spPr>
          <a:xfrm>
            <a:off x="154296" y="6488569"/>
            <a:ext cx="2170545" cy="2589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Barrios Confidential/Proprietary</a:t>
            </a:r>
          </a:p>
        </p:txBody>
      </p:sp>
    </p:spTree>
    <p:extLst>
      <p:ext uri="{BB962C8B-B14F-4D97-AF65-F5344CB8AC3E}">
        <p14:creationId xmlns:p14="http://schemas.microsoft.com/office/powerpoint/2010/main" val="2988137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11" indent="0" algn="ctr">
              <a:buNone/>
              <a:defRPr sz="2000"/>
            </a:lvl2pPr>
            <a:lvl3pPr marL="914422" indent="0" algn="ctr">
              <a:buNone/>
              <a:defRPr sz="1800"/>
            </a:lvl3pPr>
            <a:lvl4pPr marL="1371633" indent="0" algn="ctr">
              <a:buNone/>
              <a:defRPr sz="1600"/>
            </a:lvl4pPr>
            <a:lvl5pPr marL="1828844" indent="0" algn="ctr">
              <a:buNone/>
              <a:defRPr sz="1600"/>
            </a:lvl5pPr>
            <a:lvl6pPr marL="2286055" indent="0" algn="ctr">
              <a:buNone/>
              <a:defRPr sz="1600"/>
            </a:lvl6pPr>
            <a:lvl7pPr marL="2743266" indent="0" algn="ctr">
              <a:buNone/>
              <a:defRPr sz="1600"/>
            </a:lvl7pPr>
            <a:lvl8pPr marL="3200476" indent="0" algn="ctr">
              <a:buNone/>
              <a:defRPr sz="1600"/>
            </a:lvl8pPr>
            <a:lvl9pPr marL="365768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DA1A3-6951-45EA-B03D-1C987C7BB7E2}" type="datetimeFigureOut">
              <a:rPr lang="en-US" smtClean="0"/>
              <a:t>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7EB27-4687-44CF-85C8-1C2CA4AE9B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7828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DA1A3-6951-45EA-B03D-1C987C7BB7E2}" type="datetimeFigureOut">
              <a:rPr lang="en-US" smtClean="0"/>
              <a:t>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7EB27-4687-44CF-85C8-1C2CA4AE9B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4053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1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2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3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4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5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7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8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DA1A3-6951-45EA-B03D-1C987C7BB7E2}" type="datetimeFigureOut">
              <a:rPr lang="en-US" smtClean="0"/>
              <a:t>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7EB27-4687-44CF-85C8-1C2CA4AE9B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7058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DA1A3-6951-45EA-B03D-1C987C7BB7E2}" type="datetimeFigureOut">
              <a:rPr lang="en-US" smtClean="0"/>
              <a:t>1/23/2024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7EB27-4687-44CF-85C8-1C2CA4AE9B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715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1" indent="0">
              <a:buNone/>
              <a:defRPr sz="2000" b="1"/>
            </a:lvl2pPr>
            <a:lvl3pPr marL="914422" indent="0">
              <a:buNone/>
              <a:defRPr sz="1800" b="1"/>
            </a:lvl3pPr>
            <a:lvl4pPr marL="1371633" indent="0">
              <a:buNone/>
              <a:defRPr sz="1600" b="1"/>
            </a:lvl4pPr>
            <a:lvl5pPr marL="1828844" indent="0">
              <a:buNone/>
              <a:defRPr sz="1600" b="1"/>
            </a:lvl5pPr>
            <a:lvl6pPr marL="2286055" indent="0">
              <a:buNone/>
              <a:defRPr sz="1600" b="1"/>
            </a:lvl6pPr>
            <a:lvl7pPr marL="2743266" indent="0">
              <a:buNone/>
              <a:defRPr sz="1600" b="1"/>
            </a:lvl7pPr>
            <a:lvl8pPr marL="3200476" indent="0">
              <a:buNone/>
              <a:defRPr sz="1600" b="1"/>
            </a:lvl8pPr>
            <a:lvl9pPr marL="3657687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1" indent="0">
              <a:buNone/>
              <a:defRPr sz="2000" b="1"/>
            </a:lvl2pPr>
            <a:lvl3pPr marL="914422" indent="0">
              <a:buNone/>
              <a:defRPr sz="1800" b="1"/>
            </a:lvl3pPr>
            <a:lvl4pPr marL="1371633" indent="0">
              <a:buNone/>
              <a:defRPr sz="1600" b="1"/>
            </a:lvl4pPr>
            <a:lvl5pPr marL="1828844" indent="0">
              <a:buNone/>
              <a:defRPr sz="1600" b="1"/>
            </a:lvl5pPr>
            <a:lvl6pPr marL="2286055" indent="0">
              <a:buNone/>
              <a:defRPr sz="1600" b="1"/>
            </a:lvl6pPr>
            <a:lvl7pPr marL="2743266" indent="0">
              <a:buNone/>
              <a:defRPr sz="1600" b="1"/>
            </a:lvl7pPr>
            <a:lvl8pPr marL="3200476" indent="0">
              <a:buNone/>
              <a:defRPr sz="1600" b="1"/>
            </a:lvl8pPr>
            <a:lvl9pPr marL="3657687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DA1A3-6951-45EA-B03D-1C987C7BB7E2}" type="datetimeFigureOut">
              <a:rPr lang="en-US" smtClean="0"/>
              <a:t>1/23/2024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7EB27-4687-44CF-85C8-1C2CA4AE9B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0036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DA1A3-6951-45EA-B03D-1C987C7BB7E2}" type="datetimeFigureOut">
              <a:rPr lang="en-US" smtClean="0"/>
              <a:t>1/23/2024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7EB27-4687-44CF-85C8-1C2CA4AE9B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9942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DA1A3-6951-45EA-B03D-1C987C7BB7E2}" type="datetimeFigureOut">
              <a:rPr lang="en-US" smtClean="0"/>
              <a:t>1/23/2024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7EB27-4687-44CF-85C8-1C2CA4AE9B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241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white surface&#10;&#10;Description automatically generated with low confidence">
            <a:extLst>
              <a:ext uri="{FF2B5EF4-FFF2-40B4-BE49-F238E27FC236}">
                <a16:creationId xmlns:a16="http://schemas.microsoft.com/office/drawing/2014/main" id="{86E305D2-5069-93C5-8E7F-25D067B8DA8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7337"/>
            <a:ext cx="12192000" cy="6872675"/>
          </a:xfrm>
          <a:prstGeom prst="rect">
            <a:avLst/>
          </a:prstGeom>
        </p:spPr>
      </p:pic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C077EF05-5538-221A-C28F-B5ABC109274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8791" y="2352800"/>
            <a:ext cx="5337175" cy="77946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4000">
                <a:solidFill>
                  <a:srgbClr val="182039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GB" dirty="0"/>
              <a:t>TITLE SLIDE</a:t>
            </a:r>
            <a:endParaRPr lang="en-US" dirty="0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E167B2BD-661A-B1FF-B4BE-43E023F3BFF1}"/>
              </a:ext>
            </a:extLst>
          </p:cNvPr>
          <p:cNvSpPr txBox="1">
            <a:spLocks/>
          </p:cNvSpPr>
          <p:nvPr userDrawn="1"/>
        </p:nvSpPr>
        <p:spPr>
          <a:xfrm>
            <a:off x="135824" y="6433150"/>
            <a:ext cx="2170545" cy="2589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Barrios Confidential/Proprietary</a:t>
            </a:r>
          </a:p>
        </p:txBody>
      </p:sp>
    </p:spTree>
    <p:extLst>
      <p:ext uri="{BB962C8B-B14F-4D97-AF65-F5344CB8AC3E}">
        <p14:creationId xmlns:p14="http://schemas.microsoft.com/office/powerpoint/2010/main" val="22092434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1" indent="0">
              <a:buNone/>
              <a:defRPr sz="1400"/>
            </a:lvl2pPr>
            <a:lvl3pPr marL="914422" indent="0">
              <a:buNone/>
              <a:defRPr sz="1200"/>
            </a:lvl3pPr>
            <a:lvl4pPr marL="1371633" indent="0">
              <a:buNone/>
              <a:defRPr sz="1000"/>
            </a:lvl4pPr>
            <a:lvl5pPr marL="1828844" indent="0">
              <a:buNone/>
              <a:defRPr sz="1000"/>
            </a:lvl5pPr>
            <a:lvl6pPr marL="2286055" indent="0">
              <a:buNone/>
              <a:defRPr sz="1000"/>
            </a:lvl6pPr>
            <a:lvl7pPr marL="2743266" indent="0">
              <a:buNone/>
              <a:defRPr sz="1000"/>
            </a:lvl7pPr>
            <a:lvl8pPr marL="3200476" indent="0">
              <a:buNone/>
              <a:defRPr sz="1000"/>
            </a:lvl8pPr>
            <a:lvl9pPr marL="3657687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DA1A3-6951-45EA-B03D-1C987C7BB7E2}" type="datetimeFigureOut">
              <a:rPr lang="en-US" smtClean="0"/>
              <a:t>1/23/2024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7EB27-4687-44CF-85C8-1C2CA4AE9B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0590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11" indent="0">
              <a:buNone/>
              <a:defRPr sz="2800"/>
            </a:lvl2pPr>
            <a:lvl3pPr marL="914422" indent="0">
              <a:buNone/>
              <a:defRPr sz="2400"/>
            </a:lvl3pPr>
            <a:lvl4pPr marL="1371633" indent="0">
              <a:buNone/>
              <a:defRPr sz="2000"/>
            </a:lvl4pPr>
            <a:lvl5pPr marL="1828844" indent="0">
              <a:buNone/>
              <a:defRPr sz="2000"/>
            </a:lvl5pPr>
            <a:lvl6pPr marL="2286055" indent="0">
              <a:buNone/>
              <a:defRPr sz="2000"/>
            </a:lvl6pPr>
            <a:lvl7pPr marL="2743266" indent="0">
              <a:buNone/>
              <a:defRPr sz="2000"/>
            </a:lvl7pPr>
            <a:lvl8pPr marL="3200476" indent="0">
              <a:buNone/>
              <a:defRPr sz="2000"/>
            </a:lvl8pPr>
            <a:lvl9pPr marL="3657687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1" indent="0">
              <a:buNone/>
              <a:defRPr sz="1400"/>
            </a:lvl2pPr>
            <a:lvl3pPr marL="914422" indent="0">
              <a:buNone/>
              <a:defRPr sz="1200"/>
            </a:lvl3pPr>
            <a:lvl4pPr marL="1371633" indent="0">
              <a:buNone/>
              <a:defRPr sz="1000"/>
            </a:lvl4pPr>
            <a:lvl5pPr marL="1828844" indent="0">
              <a:buNone/>
              <a:defRPr sz="1000"/>
            </a:lvl5pPr>
            <a:lvl6pPr marL="2286055" indent="0">
              <a:buNone/>
              <a:defRPr sz="1000"/>
            </a:lvl6pPr>
            <a:lvl7pPr marL="2743266" indent="0">
              <a:buNone/>
              <a:defRPr sz="1000"/>
            </a:lvl7pPr>
            <a:lvl8pPr marL="3200476" indent="0">
              <a:buNone/>
              <a:defRPr sz="1000"/>
            </a:lvl8pPr>
            <a:lvl9pPr marL="3657687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DA1A3-6951-45EA-B03D-1C987C7BB7E2}" type="datetimeFigureOut">
              <a:rPr lang="en-US" smtClean="0"/>
              <a:t>1/23/2024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7EB27-4687-44CF-85C8-1C2CA4AE9B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0256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DA1A3-6951-45EA-B03D-1C987C7BB7E2}" type="datetimeFigureOut">
              <a:rPr lang="en-US" smtClean="0"/>
              <a:t>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7EB27-4687-44CF-85C8-1C2CA4AE9B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8826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DA1A3-6951-45EA-B03D-1C987C7BB7E2}" type="datetimeFigureOut">
              <a:rPr lang="en-US" smtClean="0"/>
              <a:t>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7EB27-4687-44CF-85C8-1C2CA4AE9B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298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90227-C82E-F0DF-FE46-85F53183B7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D9D7B5-34A0-E502-894E-2CBE4FC4A7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290079"/>
            <a:ext cx="12192000" cy="567922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48FAB0-E383-B9B1-DBB5-587143D31F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28699" y="2844225"/>
            <a:ext cx="10125101" cy="584775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913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9346B-5969-C883-B18C-0D44656C47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3E464D3-E971-CAB0-14BC-732EBD91BD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45612"/>
            <a:ext cx="10897178" cy="4860818"/>
          </a:xfrm>
        </p:spPr>
        <p:txBody>
          <a:bodyPr/>
          <a:lstStyle>
            <a:lvl2pPr marL="685800" indent="-22860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Wingdings" pitchFamily="2" charset="2"/>
              <a:buChar char="Ø"/>
              <a:defRPr/>
            </a:lvl3pPr>
            <a:lvl4pPr marL="1600200" indent="-228600">
              <a:buFont typeface="Courier New" panose="02070309020205020404" pitchFamily="49" charset="0"/>
              <a:buChar char="o"/>
              <a:defRPr/>
            </a:lvl4pPr>
            <a:lvl5pPr marL="2057400" indent="-228600">
              <a:buFont typeface="Wingdings" pitchFamily="2" charset="2"/>
              <a:buChar char="§"/>
              <a:defRPr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-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Fifth level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D0DD3E6-DA89-1E08-B744-4A56D02B11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290079"/>
            <a:ext cx="12192000" cy="567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670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6CA2C-D94E-6DC3-285F-8AC8A7DD49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/>
          <a:lstStyle/>
          <a:p>
            <a:r>
              <a:rPr lang="en-US" dirty="0"/>
              <a:t>SLIDE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167E655-16E9-98F1-DE40-01E0214641D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08725" y="1146175"/>
            <a:ext cx="5045075" cy="4860925"/>
          </a:xfrm>
        </p:spPr>
        <p:txBody>
          <a:bodyPr/>
          <a:lstStyle>
            <a:lvl3pPr marL="1143000" indent="-228600">
              <a:buFont typeface="Wingdings" pitchFamily="2" charset="2"/>
              <a:buChar char="Ø"/>
              <a:defRPr/>
            </a:lvl3pPr>
            <a:lvl4pPr marL="1600200" indent="-228600">
              <a:buFont typeface="Courier New" panose="02070309020205020404" pitchFamily="49" charset="0"/>
              <a:buChar char="o"/>
              <a:defRPr/>
            </a:lvl4pPr>
            <a:lvl5pPr marL="2057400" indent="-228600">
              <a:buFont typeface="Wingdings" pitchFamily="2" charset="2"/>
              <a:buChar char="§"/>
              <a:defRPr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-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Fifth level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84BB76B-01E9-A8C6-15EC-1EB01D0DDF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46175"/>
            <a:ext cx="5045075" cy="4860925"/>
          </a:xfrm>
        </p:spPr>
        <p:txBody>
          <a:bodyPr/>
          <a:lstStyle>
            <a:lvl3pPr marL="1143000" indent="-228600">
              <a:buFont typeface="Wingdings" pitchFamily="2" charset="2"/>
              <a:buChar char="Ø"/>
              <a:defRPr/>
            </a:lvl3pPr>
            <a:lvl4pPr marL="1600200" indent="-228600">
              <a:buFont typeface="Courier New" panose="02070309020205020404" pitchFamily="49" charset="0"/>
              <a:buChar char="o"/>
              <a:defRPr/>
            </a:lvl4pPr>
            <a:lvl5pPr marL="2057400" indent="-228600">
              <a:buFont typeface="Wingdings" pitchFamily="2" charset="2"/>
              <a:buChar char="§"/>
              <a:defRPr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-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Fifth level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D71E64-A7AC-398D-2941-A28E7F639F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290079"/>
            <a:ext cx="12192000" cy="567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398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AB2C38A-F2E1-E77E-10C5-00B050AF5DF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290079"/>
            <a:ext cx="12192000" cy="567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22BEE2-1326-098E-C039-C8D5913F30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535531"/>
          </a:xfrm>
        </p:spPr>
        <p:txBody>
          <a:bodyPr/>
          <a:lstStyle/>
          <a:p>
            <a:r>
              <a:rPr lang="en-US" dirty="0"/>
              <a:t>SLIDE TITLE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821B80B-C706-29A7-05B0-065C64DE4D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28699" y="2844225"/>
            <a:ext cx="10125101" cy="584775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490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 Dark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298340-EDA4-D1D3-19C1-A0A9AE8B1D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-23707"/>
            <a:ext cx="12192000" cy="6881708"/>
          </a:xfrm>
          <a:prstGeom prst="rect">
            <a:avLst/>
          </a:prstGeom>
        </p:spPr>
      </p:pic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D0A069F-F0BA-19E6-31C8-F78FC53682DA}"/>
              </a:ext>
            </a:extLst>
          </p:cNvPr>
          <p:cNvSpPr txBox="1">
            <a:spLocks/>
          </p:cNvSpPr>
          <p:nvPr userDrawn="1"/>
        </p:nvSpPr>
        <p:spPr>
          <a:xfrm>
            <a:off x="172769" y="6451686"/>
            <a:ext cx="2170545" cy="2589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Barrios Confidential/Proprietary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9327619-3AB9-8D5A-DC2D-F580E469308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199" y="1113183"/>
            <a:ext cx="9444487" cy="50637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-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Fifth level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F51D64F-B61B-F595-0F03-CA8C6A435EDC}"/>
              </a:ext>
            </a:extLst>
          </p:cNvPr>
          <p:cNvCxnSpPr>
            <a:cxnSpLocks/>
          </p:cNvCxnSpPr>
          <p:nvPr userDrawn="1"/>
        </p:nvCxnSpPr>
        <p:spPr>
          <a:xfrm>
            <a:off x="822960" y="1047289"/>
            <a:ext cx="9545991" cy="0"/>
          </a:xfrm>
          <a:prstGeom prst="line">
            <a:avLst/>
          </a:prstGeom>
          <a:ln w="285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E48C6B1-BFB4-496D-737B-D0411C3A383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2961" y="335281"/>
            <a:ext cx="9459726" cy="584774"/>
          </a:xfrm>
        </p:spPr>
        <p:txBody>
          <a:bodyPr anchor="ctr">
            <a:normAutofit/>
          </a:bodyPr>
          <a:lstStyle>
            <a:lvl1pPr marL="0" indent="0">
              <a:buNone/>
              <a:defRPr sz="3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901238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Dark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298340-EDA4-D1D3-19C1-A0A9AE8B1D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23707"/>
            <a:ext cx="12192000" cy="6881707"/>
          </a:xfrm>
          <a:prstGeom prst="rect">
            <a:avLst/>
          </a:prstGeom>
        </p:spPr>
      </p:pic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D0A069F-F0BA-19E6-31C8-F78FC53682DA}"/>
              </a:ext>
            </a:extLst>
          </p:cNvPr>
          <p:cNvSpPr txBox="1">
            <a:spLocks/>
          </p:cNvSpPr>
          <p:nvPr userDrawn="1"/>
        </p:nvSpPr>
        <p:spPr>
          <a:xfrm>
            <a:off x="172769" y="6451686"/>
            <a:ext cx="2170545" cy="2589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Barrios Confidential/Proprietary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F51D64F-B61B-F595-0F03-CA8C6A435EDC}"/>
              </a:ext>
            </a:extLst>
          </p:cNvPr>
          <p:cNvCxnSpPr>
            <a:cxnSpLocks/>
          </p:cNvCxnSpPr>
          <p:nvPr userDrawn="1"/>
        </p:nvCxnSpPr>
        <p:spPr>
          <a:xfrm>
            <a:off x="822960" y="1047289"/>
            <a:ext cx="9545991" cy="0"/>
          </a:xfrm>
          <a:prstGeom prst="line">
            <a:avLst/>
          </a:prstGeom>
          <a:ln w="285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3777AFBB-727D-6E5F-10FA-BA9626309C2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2961" y="335281"/>
            <a:ext cx="9459726" cy="584774"/>
          </a:xfrm>
        </p:spPr>
        <p:txBody>
          <a:bodyPr anchor="ctr">
            <a:normAutofit/>
          </a:bodyPr>
          <a:lstStyle>
            <a:lvl1pPr marL="0" indent="0">
              <a:buNone/>
              <a:defRPr sz="3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F044CE2F-B888-8041-6975-10D2DA9728E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49947" y="1146175"/>
            <a:ext cx="4350776" cy="5248048"/>
          </a:xfrm>
        </p:spPr>
        <p:txBody>
          <a:bodyPr/>
          <a:lstStyle>
            <a:lvl3pPr marL="1143000" indent="-228600">
              <a:buFont typeface="Wingdings" pitchFamily="2" charset="2"/>
              <a:buChar char="Ø"/>
              <a:defRPr/>
            </a:lvl3pPr>
            <a:lvl4pPr marL="1600200" indent="-228600">
              <a:buFont typeface="Courier New" panose="02070309020205020404" pitchFamily="49" charset="0"/>
              <a:buChar char="o"/>
              <a:defRPr/>
            </a:lvl4pPr>
            <a:lvl5pPr marL="2057400" indent="-228600">
              <a:buFont typeface="Wingdings" pitchFamily="2" charset="2"/>
              <a:buChar char="§"/>
              <a:defRPr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-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Fifth level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ABF0E555-BBAF-5AE9-8905-6EB67EABF2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46175"/>
            <a:ext cx="4346275" cy="5248048"/>
          </a:xfrm>
        </p:spPr>
        <p:txBody>
          <a:bodyPr/>
          <a:lstStyle>
            <a:lvl3pPr marL="1143000" indent="-228600">
              <a:buFont typeface="Wingdings" pitchFamily="2" charset="2"/>
              <a:buChar char="Ø"/>
              <a:defRPr/>
            </a:lvl3pPr>
            <a:lvl4pPr marL="1600200" indent="-228600">
              <a:buFont typeface="Courier New" panose="02070309020205020404" pitchFamily="49" charset="0"/>
              <a:buChar char="o"/>
              <a:defRPr/>
            </a:lvl4pPr>
            <a:lvl5pPr marL="2057400" indent="-228600">
              <a:buFont typeface="Wingdings" pitchFamily="2" charset="2"/>
              <a:buChar char="§"/>
              <a:defRPr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-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Fifth level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2298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 Ligh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9F630-F8B7-0517-19A1-14CBFCAF22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4674"/>
            <a:ext cx="12192000" cy="6872674"/>
          </a:xfrm>
          <a:prstGeom prst="rect">
            <a:avLst/>
          </a:prstGeom>
        </p:spPr>
      </p:pic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D0A069F-F0BA-19E6-31C8-F78FC53682DA}"/>
              </a:ext>
            </a:extLst>
          </p:cNvPr>
          <p:cNvSpPr txBox="1">
            <a:spLocks/>
          </p:cNvSpPr>
          <p:nvPr userDrawn="1"/>
        </p:nvSpPr>
        <p:spPr>
          <a:xfrm>
            <a:off x="172769" y="6451686"/>
            <a:ext cx="2170545" cy="2589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Barrios Confidential/Proprietary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9327619-3AB9-8D5A-DC2D-F580E469308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199" y="1113183"/>
            <a:ext cx="9444487" cy="50637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-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Fifth level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F51D64F-B61B-F595-0F03-CA8C6A435EDC}"/>
              </a:ext>
            </a:extLst>
          </p:cNvPr>
          <p:cNvCxnSpPr>
            <a:cxnSpLocks/>
          </p:cNvCxnSpPr>
          <p:nvPr userDrawn="1"/>
        </p:nvCxnSpPr>
        <p:spPr>
          <a:xfrm>
            <a:off x="822960" y="1047289"/>
            <a:ext cx="9545991" cy="0"/>
          </a:xfrm>
          <a:prstGeom prst="line">
            <a:avLst/>
          </a:prstGeom>
          <a:ln w="285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E48C6B1-BFB4-496D-737B-D0411C3A383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2961" y="335281"/>
            <a:ext cx="9459726" cy="584774"/>
          </a:xfrm>
        </p:spPr>
        <p:txBody>
          <a:bodyPr anchor="ctr">
            <a:normAutofit/>
          </a:bodyPr>
          <a:lstStyle>
            <a:lvl1pPr marL="0" indent="0">
              <a:buNone/>
              <a:defRPr sz="3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947402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418B57-41AB-C612-FEDF-BECD70BB3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/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07D5D9-338C-02F3-3A84-C6AD80A2C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30062"/>
            <a:ext cx="10515600" cy="50469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-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Fifth level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3893C-3828-A6E8-6566-3DBB476359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748965-42CD-5243-98D2-44B481F49DBF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89955E-F98C-B7A9-1A4A-0E4D9F55D8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3029F6-0936-4340-92E8-3BAEA239B0FA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8A04ADE-4F4E-2B2F-E17D-5A47CA2E6C23}"/>
              </a:ext>
            </a:extLst>
          </p:cNvPr>
          <p:cNvCxnSpPr>
            <a:cxnSpLocks/>
          </p:cNvCxnSpPr>
          <p:nvPr userDrawn="1"/>
        </p:nvCxnSpPr>
        <p:spPr>
          <a:xfrm>
            <a:off x="822960" y="1047289"/>
            <a:ext cx="11358880" cy="0"/>
          </a:xfrm>
          <a:prstGeom prst="line">
            <a:avLst/>
          </a:prstGeom>
          <a:ln w="285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6DD3450-C413-9F24-E158-F1B1437737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674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2" r:id="rId9"/>
    <p:sldLayoutId id="2147483673" r:id="rId10"/>
    <p:sldLayoutId id="2147483660" r:id="rId11"/>
    <p:sldLayoutId id="214748365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200" kern="1200" dirty="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DDA1A3-6951-45EA-B03D-1C987C7BB7E2}" type="datetimeFigureOut">
              <a:rPr lang="en-US" smtClean="0"/>
              <a:t>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97EB27-4687-44CF-85C8-1C2CA4AE9B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678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22" rtl="0" eaLnBrk="1" latinLnBrk="0" hangingPunct="1">
        <a:lnSpc>
          <a:spcPct val="90000"/>
        </a:lnSpc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6" indent="-228605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7" indent="-228605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39" indent="-228605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49" indent="-228605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0" indent="-228605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1" indent="-228605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2" indent="-228605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3" indent="-228605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1" algn="l" defTabSz="91442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2" algn="l" defTabSz="91442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3" algn="l" defTabSz="91442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4" algn="l" defTabSz="91442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5" algn="l" defTabSz="91442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6" algn="l" defTabSz="91442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76" algn="l" defTabSz="91442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87" algn="l" defTabSz="91442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1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5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jpe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yRqUPjl3tTQ?feature=oembed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4669-953E-8321-31F1-1AC8763D5B7F}"/>
              </a:ext>
            </a:extLst>
          </p:cNvPr>
          <p:cNvCxnSpPr>
            <a:cxnSpLocks/>
          </p:cNvCxnSpPr>
          <p:nvPr/>
        </p:nvCxnSpPr>
        <p:spPr>
          <a:xfrm>
            <a:off x="638791" y="3140249"/>
            <a:ext cx="1155320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22B763A3-DC66-6B59-64D8-E5F469020B1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64" b="4601"/>
          <a:stretch/>
        </p:blipFill>
        <p:spPr>
          <a:xfrm>
            <a:off x="500063" y="0"/>
            <a:ext cx="11191874" cy="6295430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40A588-225A-91E6-72C9-0B52D8656A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1067" y="229988"/>
            <a:ext cx="4819034" cy="1446411"/>
          </a:xfrm>
        </p:spPr>
        <p:txBody>
          <a:bodyPr>
            <a:normAutofit fontScale="85000" lnSpcReduction="10000"/>
          </a:bodyPr>
          <a:lstStyle/>
          <a:p>
            <a:pPr algn="ctr"/>
            <a:r>
              <a:rPr lang="en-US" b="1" dirty="0">
                <a:latin typeface="Congenial" panose="02000503040000020004" pitchFamily="2" charset="0"/>
              </a:rPr>
              <a:t>BARRIOS PRESENTS</a:t>
            </a:r>
          </a:p>
          <a:p>
            <a:pPr algn="ctr"/>
            <a:r>
              <a:rPr lang="en-US" sz="3400" dirty="0">
                <a:latin typeface="Congenial" panose="02000503040000020004" pitchFamily="2" charset="0"/>
              </a:rPr>
              <a:t>An Introduction to the International Space Station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BA14B4E4-9CF4-0A1B-8D5D-752F52DAC6CA}"/>
              </a:ext>
            </a:extLst>
          </p:cNvPr>
          <p:cNvSpPr txBox="1">
            <a:spLocks/>
          </p:cNvSpPr>
          <p:nvPr/>
        </p:nvSpPr>
        <p:spPr>
          <a:xfrm>
            <a:off x="3286588" y="5609637"/>
            <a:ext cx="5447992" cy="714372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4000" kern="120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400" dirty="0">
                <a:latin typeface="Congenial" panose="02000503040000020004" pitchFamily="2" charset="0"/>
              </a:rPr>
              <a:t>Ginger Kerrick Davis</a:t>
            </a:r>
          </a:p>
          <a:p>
            <a:pPr algn="ctr"/>
            <a:r>
              <a:rPr lang="en-US" sz="3400" dirty="0">
                <a:latin typeface="Congenial" panose="02000503040000020004" pitchFamily="2" charset="0"/>
              </a:rPr>
              <a:t>Devin Vyain</a:t>
            </a:r>
          </a:p>
        </p:txBody>
      </p:sp>
    </p:spTree>
    <p:extLst>
      <p:ext uri="{BB962C8B-B14F-4D97-AF65-F5344CB8AC3E}">
        <p14:creationId xmlns:p14="http://schemas.microsoft.com/office/powerpoint/2010/main" val="22369180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Jan. 20, 2024: International Space Station Configuration. Five spaceships are docked at the space station including the SpaceX Dragon crew spacecraft Endurance and Freedom, the Soyuz MS-24 crew ship, and the Progress 85 and 86 resupply ships.">
            <a:extLst>
              <a:ext uri="{FF2B5EF4-FFF2-40B4-BE49-F238E27FC236}">
                <a16:creationId xmlns:a16="http://schemas.microsoft.com/office/drawing/2014/main" id="{0276C4D4-E9A7-49FB-43CF-C0598942C9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6155" y="1149573"/>
            <a:ext cx="8634413" cy="4856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5C9CC61-EC82-6FBC-D60D-1B7099B23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 Parking Spaces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65DEFE0-C94A-E903-979B-AA3F8A6A7E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45612"/>
            <a:ext cx="2719387" cy="4860818"/>
          </a:xfrm>
        </p:spPr>
        <p:txBody>
          <a:bodyPr>
            <a:normAutofit/>
          </a:bodyPr>
          <a:lstStyle/>
          <a:p>
            <a:r>
              <a:rPr lang="en-US" dirty="0"/>
              <a:t>There are 8 parking spaces on the ISS:</a:t>
            </a:r>
          </a:p>
          <a:p>
            <a:pPr lvl="1"/>
            <a:r>
              <a:rPr lang="en-US" dirty="0"/>
              <a:t>4 Russian</a:t>
            </a:r>
          </a:p>
          <a:p>
            <a:pPr lvl="1"/>
            <a:r>
              <a:rPr lang="en-US" dirty="0"/>
              <a:t>4 US</a:t>
            </a:r>
          </a:p>
          <a:p>
            <a:r>
              <a:rPr lang="en-US" dirty="0"/>
              <a:t>Must accommodate both Crew and Cargo vehicles</a:t>
            </a:r>
          </a:p>
          <a:p>
            <a:pPr lvl="1"/>
            <a:endParaRPr 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7DFBD98-252E-432F-3C5B-794EC6BDEC44}"/>
              </a:ext>
            </a:extLst>
          </p:cNvPr>
          <p:cNvCxnSpPr>
            <a:cxnSpLocks/>
          </p:cNvCxnSpPr>
          <p:nvPr/>
        </p:nvCxnSpPr>
        <p:spPr>
          <a:xfrm flipV="1">
            <a:off x="5903575" y="3429000"/>
            <a:ext cx="733425" cy="1581150"/>
          </a:xfrm>
          <a:prstGeom prst="straightConnector1">
            <a:avLst/>
          </a:prstGeom>
          <a:ln w="22225">
            <a:solidFill>
              <a:schemeClr val="accent4"/>
            </a:solidFill>
            <a:tailEnd type="triangle" w="med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5526D91-5240-8DC4-6453-E1E3FB0D9CEB}"/>
              </a:ext>
            </a:extLst>
          </p:cNvPr>
          <p:cNvSpPr txBox="1"/>
          <p:nvPr/>
        </p:nvSpPr>
        <p:spPr>
          <a:xfrm>
            <a:off x="5260637" y="5010150"/>
            <a:ext cx="12858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Unoccupied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DAA24BC-3C1A-BEA2-0792-7A07EE809196}"/>
              </a:ext>
            </a:extLst>
          </p:cNvPr>
          <p:cNvCxnSpPr/>
          <p:nvPr/>
        </p:nvCxnSpPr>
        <p:spPr>
          <a:xfrm flipV="1">
            <a:off x="8990839" y="5100450"/>
            <a:ext cx="0" cy="542925"/>
          </a:xfrm>
          <a:prstGeom prst="straightConnector1">
            <a:avLst/>
          </a:prstGeom>
          <a:ln w="22225">
            <a:solidFill>
              <a:schemeClr val="accent4"/>
            </a:solidFill>
            <a:tailEnd type="triangle" w="med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28D0726-8044-D6AC-D760-F1BC7BDEF4C2}"/>
              </a:ext>
            </a:extLst>
          </p:cNvPr>
          <p:cNvSpPr txBox="1"/>
          <p:nvPr/>
        </p:nvSpPr>
        <p:spPr>
          <a:xfrm>
            <a:off x="8495539" y="5625812"/>
            <a:ext cx="12858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Unoccupied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663B657-D30C-A6BB-4388-F4419848C744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5903575" y="3752850"/>
            <a:ext cx="1866088" cy="1257300"/>
          </a:xfrm>
          <a:prstGeom prst="straightConnector1">
            <a:avLst/>
          </a:prstGeom>
          <a:ln w="22225">
            <a:solidFill>
              <a:schemeClr val="accent4"/>
            </a:solidFill>
            <a:tailEnd type="triangle" w="med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82167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Jan. 20, 2024: International Space Station Configuration. Five spaceships are docked at the space station including the SpaceX Dragon crew spacecraft Endurance and Freedom, the Soyuz MS-24 crew ship, and the Progress 85 and 86 resupply ships.">
            <a:extLst>
              <a:ext uri="{FF2B5EF4-FFF2-40B4-BE49-F238E27FC236}">
                <a16:creationId xmlns:a16="http://schemas.microsoft.com/office/drawing/2014/main" id="{0276C4D4-E9A7-49FB-43CF-C0598942C9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6155" y="1149573"/>
            <a:ext cx="8634413" cy="4856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5C9CC61-EC82-6FBC-D60D-1B7099B23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 Parking Spaces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65DEFE0-C94A-E903-979B-AA3F8A6A7E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45612"/>
            <a:ext cx="2719387" cy="4860818"/>
          </a:xfrm>
        </p:spPr>
        <p:txBody>
          <a:bodyPr>
            <a:normAutofit/>
          </a:bodyPr>
          <a:lstStyle/>
          <a:p>
            <a:r>
              <a:rPr lang="en-US" dirty="0"/>
              <a:t>There are 8 parking spaces on the ISS:</a:t>
            </a:r>
          </a:p>
          <a:p>
            <a:pPr lvl="1"/>
            <a:r>
              <a:rPr lang="en-US" dirty="0"/>
              <a:t>4 Russian</a:t>
            </a:r>
          </a:p>
          <a:p>
            <a:pPr lvl="1"/>
            <a:r>
              <a:rPr lang="en-US" dirty="0"/>
              <a:t>4 US</a:t>
            </a:r>
          </a:p>
          <a:p>
            <a:r>
              <a:rPr lang="en-US" dirty="0"/>
              <a:t>Must accommodate both Crew and Cargo vehicles</a:t>
            </a:r>
          </a:p>
          <a:p>
            <a:pPr lvl="1"/>
            <a:endParaRPr 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7DFBD98-252E-432F-3C5B-794EC6BDEC44}"/>
              </a:ext>
            </a:extLst>
          </p:cNvPr>
          <p:cNvCxnSpPr>
            <a:cxnSpLocks/>
          </p:cNvCxnSpPr>
          <p:nvPr/>
        </p:nvCxnSpPr>
        <p:spPr>
          <a:xfrm flipV="1">
            <a:off x="5903575" y="3429000"/>
            <a:ext cx="733425" cy="1581150"/>
          </a:xfrm>
          <a:prstGeom prst="straightConnector1">
            <a:avLst/>
          </a:prstGeom>
          <a:ln w="22225">
            <a:solidFill>
              <a:schemeClr val="accent4"/>
            </a:solidFill>
            <a:tailEnd type="triangle" w="med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5526D91-5240-8DC4-6453-E1E3FB0D9CEB}"/>
              </a:ext>
            </a:extLst>
          </p:cNvPr>
          <p:cNvSpPr txBox="1"/>
          <p:nvPr/>
        </p:nvSpPr>
        <p:spPr>
          <a:xfrm>
            <a:off x="5260637" y="5010150"/>
            <a:ext cx="12858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Unoccupied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DAA24BC-3C1A-BEA2-0792-7A07EE809196}"/>
              </a:ext>
            </a:extLst>
          </p:cNvPr>
          <p:cNvCxnSpPr/>
          <p:nvPr/>
        </p:nvCxnSpPr>
        <p:spPr>
          <a:xfrm flipV="1">
            <a:off x="8990839" y="5100450"/>
            <a:ext cx="0" cy="542925"/>
          </a:xfrm>
          <a:prstGeom prst="straightConnector1">
            <a:avLst/>
          </a:prstGeom>
          <a:ln w="22225">
            <a:solidFill>
              <a:schemeClr val="accent4"/>
            </a:solidFill>
            <a:tailEnd type="triangle" w="med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28D0726-8044-D6AC-D760-F1BC7BDEF4C2}"/>
              </a:ext>
            </a:extLst>
          </p:cNvPr>
          <p:cNvSpPr txBox="1"/>
          <p:nvPr/>
        </p:nvSpPr>
        <p:spPr>
          <a:xfrm>
            <a:off x="8495539" y="5625812"/>
            <a:ext cx="12858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Unoccupied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663B657-D30C-A6BB-4388-F4419848C744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5903575" y="3752850"/>
            <a:ext cx="1866088" cy="1257300"/>
          </a:xfrm>
          <a:prstGeom prst="straightConnector1">
            <a:avLst/>
          </a:prstGeom>
          <a:ln w="22225">
            <a:solidFill>
              <a:schemeClr val="accent4"/>
            </a:solidFill>
            <a:tailEnd type="triangle" w="med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C00E0D9-8CF5-CCDD-9F61-CEB0D17EEB83}"/>
              </a:ext>
            </a:extLst>
          </p:cNvPr>
          <p:cNvSpPr/>
          <p:nvPr/>
        </p:nvSpPr>
        <p:spPr>
          <a:xfrm>
            <a:off x="4448175" y="1349509"/>
            <a:ext cx="2600705" cy="2076514"/>
          </a:xfrm>
          <a:prstGeom prst="roundRect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3EC13C4-6913-0011-05AB-60D3F39497C2}"/>
              </a:ext>
            </a:extLst>
          </p:cNvPr>
          <p:cNvSpPr/>
          <p:nvPr/>
        </p:nvSpPr>
        <p:spPr>
          <a:xfrm>
            <a:off x="6568146" y="4478850"/>
            <a:ext cx="1994830" cy="898045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75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C9CC61-EC82-6FBC-D60D-1B7099B23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 Visiting Vehicles - Crew</a:t>
            </a:r>
          </a:p>
        </p:txBody>
      </p:sp>
      <p:pic>
        <p:nvPicPr>
          <p:cNvPr id="3074" name="Picture 2" descr="What Is the Soyuz Spacecraft? | NASA">
            <a:extLst>
              <a:ext uri="{FF2B5EF4-FFF2-40B4-BE49-F238E27FC236}">
                <a16:creationId xmlns:a16="http://schemas.microsoft.com/office/drawing/2014/main" id="{34957A74-31BF-F1FE-79E2-ED12705CF1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03" r="5510"/>
          <a:stretch/>
        </p:blipFill>
        <p:spPr bwMode="auto">
          <a:xfrm>
            <a:off x="81044" y="1544230"/>
            <a:ext cx="5576771" cy="3576304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6" descr="SpaceX will not be making any more new Crew Dragon capsules | TechCrunch">
            <a:extLst>
              <a:ext uri="{FF2B5EF4-FFF2-40B4-BE49-F238E27FC236}">
                <a16:creationId xmlns:a16="http://schemas.microsoft.com/office/drawing/2014/main" id="{0E3BC407-2132-7BB6-6DCB-0CADD1DF20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3574" y="1538194"/>
            <a:ext cx="6368605" cy="358234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50B6A0-3927-5449-2988-206604BD7C52}"/>
              </a:ext>
            </a:extLst>
          </p:cNvPr>
          <p:cNvSpPr txBox="1"/>
          <p:nvPr/>
        </p:nvSpPr>
        <p:spPr>
          <a:xfrm>
            <a:off x="81044" y="5135825"/>
            <a:ext cx="5576771" cy="11387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RUSSIAN SOYUZ</a:t>
            </a:r>
          </a:p>
          <a:p>
            <a:pPr algn="ctr"/>
            <a:r>
              <a:rPr lang="en-US" sz="2000" b="1" dirty="0"/>
              <a:t>3 Crew: 2 Russian, 1 American</a:t>
            </a:r>
          </a:p>
          <a:p>
            <a:pPr algn="ctr"/>
            <a:r>
              <a:rPr lang="en-US" sz="2000" b="1" dirty="0"/>
              <a:t>Duration: ~ 180 days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DFE0F9-33EE-B5CB-AB83-007607EC2862}"/>
              </a:ext>
            </a:extLst>
          </p:cNvPr>
          <p:cNvSpPr txBox="1"/>
          <p:nvPr/>
        </p:nvSpPr>
        <p:spPr>
          <a:xfrm>
            <a:off x="5724525" y="5135824"/>
            <a:ext cx="6386432" cy="11387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SPACEX CREW DRAGON</a:t>
            </a:r>
          </a:p>
          <a:p>
            <a:pPr algn="ctr"/>
            <a:r>
              <a:rPr lang="en-US" sz="2000" b="1" dirty="0"/>
              <a:t>4 Crew: 3 American/Other International, 1 Russian</a:t>
            </a:r>
          </a:p>
          <a:p>
            <a:pPr algn="ctr"/>
            <a:r>
              <a:rPr lang="en-US" sz="2000" b="1" dirty="0"/>
              <a:t>Duration: ~ 180 days</a:t>
            </a:r>
          </a:p>
        </p:txBody>
      </p:sp>
    </p:spTree>
    <p:extLst>
      <p:ext uri="{BB962C8B-B14F-4D97-AF65-F5344CB8AC3E}">
        <p14:creationId xmlns:p14="http://schemas.microsoft.com/office/powerpoint/2010/main" val="16622398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C9CC61-EC82-6FBC-D60D-1B7099B23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 Visiting Vehicles – Private Crew (Axiom)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845F082-14A6-01F8-BE65-A3A952662CCB}"/>
              </a:ext>
            </a:extLst>
          </p:cNvPr>
          <p:cNvGrpSpPr/>
          <p:nvPr/>
        </p:nvGrpSpPr>
        <p:grpSpPr>
          <a:xfrm>
            <a:off x="5495925" y="1308770"/>
            <a:ext cx="6387654" cy="4736403"/>
            <a:chOff x="5724525" y="1538194"/>
            <a:chExt cx="6387654" cy="4736403"/>
          </a:xfrm>
        </p:grpSpPr>
        <p:pic>
          <p:nvPicPr>
            <p:cNvPr id="2" name="Picture 6" descr="SpaceX will not be making any more new Crew Dragon capsules | TechCrunch">
              <a:extLst>
                <a:ext uri="{FF2B5EF4-FFF2-40B4-BE49-F238E27FC236}">
                  <a16:creationId xmlns:a16="http://schemas.microsoft.com/office/drawing/2014/main" id="{0E3BC407-2132-7BB6-6DCB-0CADD1DF20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43574" y="1538194"/>
              <a:ext cx="6368605" cy="358234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3DFE0F9-33EE-B5CB-AB83-007607EC2862}"/>
                </a:ext>
              </a:extLst>
            </p:cNvPr>
            <p:cNvSpPr txBox="1"/>
            <p:nvPr/>
          </p:nvSpPr>
          <p:spPr>
            <a:xfrm>
              <a:off x="5724525" y="5135824"/>
              <a:ext cx="6386432" cy="113877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/>
                <a:t>SPACEX CREW DRAGON (AXIOM)</a:t>
              </a:r>
            </a:p>
            <a:p>
              <a:pPr algn="ctr"/>
              <a:r>
                <a:rPr lang="en-US" sz="2000" b="1" dirty="0"/>
                <a:t>4 Crew: 1 American Retired NASA Astronaut, 3 Other</a:t>
              </a:r>
            </a:p>
            <a:p>
              <a:pPr algn="ctr"/>
              <a:r>
                <a:rPr lang="en-US" sz="2000" b="1" dirty="0"/>
                <a:t>Duration: ~ 14 days</a:t>
              </a:r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056C74-4F5F-8D88-DC7D-59FBAA3A6D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759048"/>
            <a:ext cx="4733925" cy="3206080"/>
          </a:xfrm>
        </p:spPr>
        <p:txBody>
          <a:bodyPr>
            <a:normAutofit/>
          </a:bodyPr>
          <a:lstStyle/>
          <a:p>
            <a:r>
              <a:rPr lang="en-US" dirty="0"/>
              <a:t>Plans to construct the world’s first commercial space station and next generation spacesuits</a:t>
            </a:r>
          </a:p>
          <a:p>
            <a:r>
              <a:rPr lang="en-US" dirty="0"/>
              <a:t>Currently on contract with NASA for private crew missions to the ISS</a:t>
            </a:r>
          </a:p>
        </p:txBody>
      </p:sp>
      <p:pic>
        <p:nvPicPr>
          <p:cNvPr id="8194" name="Picture 2" descr="Axiom Space | World Economic Forum">
            <a:extLst>
              <a:ext uri="{FF2B5EF4-FFF2-40B4-BE49-F238E27FC236}">
                <a16:creationId xmlns:a16="http://schemas.microsoft.com/office/drawing/2014/main" id="{D5C95D94-732A-3A71-5780-4BF910472E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16" t="35676" r="8016" b="35970"/>
          <a:stretch/>
        </p:blipFill>
        <p:spPr bwMode="auto">
          <a:xfrm>
            <a:off x="1142999" y="1416023"/>
            <a:ext cx="3667125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820ACF1-E17E-7C29-8AB1-A47BBDE5F272}"/>
              </a:ext>
            </a:extLst>
          </p:cNvPr>
          <p:cNvSpPr/>
          <p:nvPr/>
        </p:nvSpPr>
        <p:spPr>
          <a:xfrm>
            <a:off x="609600" y="1282673"/>
            <a:ext cx="4886325" cy="475297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3954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Jan. 20, 2024: International Space Station Configuration. Five spaceships are docked at the space station including the SpaceX Dragon crew spacecraft Endurance and Freedom, the Soyuz MS-24 crew ship, and the Progress 85 and 86 resupply ships.">
            <a:extLst>
              <a:ext uri="{FF2B5EF4-FFF2-40B4-BE49-F238E27FC236}">
                <a16:creationId xmlns:a16="http://schemas.microsoft.com/office/drawing/2014/main" id="{0276C4D4-E9A7-49FB-43CF-C0598942C9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6155" y="1149573"/>
            <a:ext cx="8634413" cy="4856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5C9CC61-EC82-6FBC-D60D-1B7099B23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 Parking Spaces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65DEFE0-C94A-E903-979B-AA3F8A6A7E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45612"/>
            <a:ext cx="2719387" cy="4860818"/>
          </a:xfrm>
        </p:spPr>
        <p:txBody>
          <a:bodyPr>
            <a:normAutofit/>
          </a:bodyPr>
          <a:lstStyle/>
          <a:p>
            <a:r>
              <a:rPr lang="en-US" dirty="0"/>
              <a:t>There are 8 parking spaces on the ISS:</a:t>
            </a:r>
          </a:p>
          <a:p>
            <a:pPr lvl="1"/>
            <a:r>
              <a:rPr lang="en-US" dirty="0"/>
              <a:t>4 Russian</a:t>
            </a:r>
          </a:p>
          <a:p>
            <a:pPr lvl="1"/>
            <a:r>
              <a:rPr lang="en-US" dirty="0"/>
              <a:t>4 US</a:t>
            </a:r>
          </a:p>
          <a:p>
            <a:r>
              <a:rPr lang="en-US" dirty="0"/>
              <a:t>Must accommodate both Crew and Cargo vehicles</a:t>
            </a:r>
          </a:p>
          <a:p>
            <a:pPr lvl="1"/>
            <a:endParaRPr 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7DFBD98-252E-432F-3C5B-794EC6BDEC44}"/>
              </a:ext>
            </a:extLst>
          </p:cNvPr>
          <p:cNvCxnSpPr>
            <a:cxnSpLocks/>
          </p:cNvCxnSpPr>
          <p:nvPr/>
        </p:nvCxnSpPr>
        <p:spPr>
          <a:xfrm flipV="1">
            <a:off x="5903575" y="3429000"/>
            <a:ext cx="733425" cy="1581150"/>
          </a:xfrm>
          <a:prstGeom prst="straightConnector1">
            <a:avLst/>
          </a:prstGeom>
          <a:ln w="22225">
            <a:solidFill>
              <a:schemeClr val="accent4"/>
            </a:solidFill>
            <a:tailEnd type="triangle" w="med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5526D91-5240-8DC4-6453-E1E3FB0D9CEB}"/>
              </a:ext>
            </a:extLst>
          </p:cNvPr>
          <p:cNvSpPr txBox="1"/>
          <p:nvPr/>
        </p:nvSpPr>
        <p:spPr>
          <a:xfrm>
            <a:off x="5260637" y="5010150"/>
            <a:ext cx="12858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Unoccupied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DAA24BC-3C1A-BEA2-0792-7A07EE809196}"/>
              </a:ext>
            </a:extLst>
          </p:cNvPr>
          <p:cNvCxnSpPr/>
          <p:nvPr/>
        </p:nvCxnSpPr>
        <p:spPr>
          <a:xfrm flipV="1">
            <a:off x="8990839" y="5100450"/>
            <a:ext cx="0" cy="542925"/>
          </a:xfrm>
          <a:prstGeom prst="straightConnector1">
            <a:avLst/>
          </a:prstGeom>
          <a:ln w="22225">
            <a:solidFill>
              <a:schemeClr val="accent4"/>
            </a:solidFill>
            <a:tailEnd type="triangle" w="med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28D0726-8044-D6AC-D760-F1BC7BDEF4C2}"/>
              </a:ext>
            </a:extLst>
          </p:cNvPr>
          <p:cNvSpPr txBox="1"/>
          <p:nvPr/>
        </p:nvSpPr>
        <p:spPr>
          <a:xfrm>
            <a:off x="8495539" y="5625812"/>
            <a:ext cx="12858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Unoccupied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663B657-D30C-A6BB-4388-F4419848C744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5903575" y="3752850"/>
            <a:ext cx="1866088" cy="1257300"/>
          </a:xfrm>
          <a:prstGeom prst="straightConnector1">
            <a:avLst/>
          </a:prstGeom>
          <a:ln w="22225">
            <a:solidFill>
              <a:schemeClr val="accent4"/>
            </a:solidFill>
            <a:tailEnd type="triangle" w="med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C00E0D9-8CF5-CCDD-9F61-CEB0D17EEB83}"/>
              </a:ext>
            </a:extLst>
          </p:cNvPr>
          <p:cNvSpPr/>
          <p:nvPr/>
        </p:nvSpPr>
        <p:spPr>
          <a:xfrm rot="3104935">
            <a:off x="5761325" y="2945955"/>
            <a:ext cx="1580488" cy="2717555"/>
          </a:xfrm>
          <a:prstGeom prst="roundRect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3EC13C4-6913-0011-05AB-60D3F39497C2}"/>
              </a:ext>
            </a:extLst>
          </p:cNvPr>
          <p:cNvSpPr/>
          <p:nvPr/>
        </p:nvSpPr>
        <p:spPr>
          <a:xfrm>
            <a:off x="8982988" y="2040625"/>
            <a:ext cx="2150318" cy="280760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4007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C9CC61-EC82-6FBC-D60D-1B7099B23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ISS Visiting Vehicles - Cargo</a:t>
            </a:r>
          </a:p>
        </p:txBody>
      </p:sp>
      <p:pic>
        <p:nvPicPr>
          <p:cNvPr id="4098" name="Picture 2" descr="Progress M – Spacecraft &amp; Satellites">
            <a:extLst>
              <a:ext uri="{FF2B5EF4-FFF2-40B4-BE49-F238E27FC236}">
                <a16:creationId xmlns:a16="http://schemas.microsoft.com/office/drawing/2014/main" id="{2D3B7941-9416-E80F-C74F-A700DF2C6A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86" r="19967"/>
          <a:stretch/>
        </p:blipFill>
        <p:spPr bwMode="auto">
          <a:xfrm rot="5400000">
            <a:off x="8574322" y="1271003"/>
            <a:ext cx="3620435" cy="3478729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NASA TV to Air SpaceX Cargo Dragon Departure from Space Station | NASA">
            <a:extLst>
              <a:ext uri="{FF2B5EF4-FFF2-40B4-BE49-F238E27FC236}">
                <a16:creationId xmlns:a16="http://schemas.microsoft.com/office/drawing/2014/main" id="{0E074281-356F-0CE7-039C-5F0459CED9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61" r="23054"/>
          <a:stretch/>
        </p:blipFill>
        <p:spPr bwMode="auto">
          <a:xfrm>
            <a:off x="90120" y="1200150"/>
            <a:ext cx="3478729" cy="3620436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Antares rocket launches Cygnus spacecraft to the International Space Station">
            <a:extLst>
              <a:ext uri="{FF2B5EF4-FFF2-40B4-BE49-F238E27FC236}">
                <a16:creationId xmlns:a16="http://schemas.microsoft.com/office/drawing/2014/main" id="{6254951A-E171-3D80-4933-BD5B95FFE9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2" r="8887"/>
          <a:stretch/>
        </p:blipFill>
        <p:spPr bwMode="auto">
          <a:xfrm>
            <a:off x="3567085" y="1200150"/>
            <a:ext cx="5078090" cy="3620435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40F053D-FC9C-20A6-53B9-6DB5A5EC3E40}"/>
              </a:ext>
            </a:extLst>
          </p:cNvPr>
          <p:cNvSpPr txBox="1"/>
          <p:nvPr/>
        </p:nvSpPr>
        <p:spPr>
          <a:xfrm>
            <a:off x="68096" y="4820585"/>
            <a:ext cx="3476965" cy="132343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SPACEX CARGO DRAGON</a:t>
            </a:r>
          </a:p>
          <a:p>
            <a:pPr algn="ctr"/>
            <a:r>
              <a:rPr lang="en-US" sz="2000" b="1" dirty="0"/>
              <a:t>Capacity: ~7,000 lbs</a:t>
            </a:r>
          </a:p>
          <a:p>
            <a:pPr algn="ctr"/>
            <a:r>
              <a:rPr lang="en-US" sz="2000" b="1" dirty="0"/>
              <a:t>Duration: ~30 days</a:t>
            </a:r>
          </a:p>
          <a:p>
            <a:pPr algn="ctr"/>
            <a:r>
              <a:rPr lang="en-US" sz="2000" b="1" dirty="0"/>
              <a:t>Return Capability: 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15AAA6-CE49-EF48-0785-FBC4F3CF9D2C}"/>
              </a:ext>
            </a:extLst>
          </p:cNvPr>
          <p:cNvSpPr txBox="1"/>
          <p:nvPr/>
        </p:nvSpPr>
        <p:spPr>
          <a:xfrm>
            <a:off x="3567085" y="4820585"/>
            <a:ext cx="5078090" cy="132343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NORTHROP GRUMMAN CYGNUS</a:t>
            </a:r>
          </a:p>
          <a:p>
            <a:pPr algn="ctr"/>
            <a:r>
              <a:rPr lang="en-US" sz="2000" b="1" dirty="0"/>
              <a:t>Capacity: ~ 8,200 lbs</a:t>
            </a:r>
          </a:p>
          <a:p>
            <a:pPr algn="ctr"/>
            <a:r>
              <a:rPr lang="en-US" sz="2000" b="1" dirty="0"/>
              <a:t>Duration: ~3-5 months</a:t>
            </a:r>
          </a:p>
          <a:p>
            <a:pPr algn="ctr"/>
            <a:r>
              <a:rPr lang="en-US" sz="2000" b="1" dirty="0"/>
              <a:t>Return Capability: 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470333-2767-D9C3-4DE1-2F4BF9D2EE0D}"/>
              </a:ext>
            </a:extLst>
          </p:cNvPr>
          <p:cNvSpPr txBox="1"/>
          <p:nvPr/>
        </p:nvSpPr>
        <p:spPr>
          <a:xfrm>
            <a:off x="8657674" y="4820585"/>
            <a:ext cx="3476965" cy="132343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PROGRESS</a:t>
            </a:r>
          </a:p>
          <a:p>
            <a:pPr algn="ctr"/>
            <a:r>
              <a:rPr lang="en-US" sz="2000" b="1" dirty="0"/>
              <a:t>Capacity: ~ 5,400 lbs</a:t>
            </a:r>
          </a:p>
          <a:p>
            <a:pPr algn="ctr"/>
            <a:r>
              <a:rPr lang="en-US" sz="2000" b="1" dirty="0"/>
              <a:t>Duration: ~4-8 months</a:t>
            </a:r>
          </a:p>
          <a:p>
            <a:pPr algn="ctr"/>
            <a:r>
              <a:rPr lang="en-US" sz="2000" b="1" dirty="0"/>
              <a:t>Return Capability: N</a:t>
            </a:r>
          </a:p>
        </p:txBody>
      </p:sp>
    </p:spTree>
    <p:extLst>
      <p:ext uri="{BB962C8B-B14F-4D97-AF65-F5344CB8AC3E}">
        <p14:creationId xmlns:p14="http://schemas.microsoft.com/office/powerpoint/2010/main" val="15347957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C9CC61-EC82-6FBC-D60D-1B7099B23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5" y="365125"/>
            <a:ext cx="11934825" cy="978729"/>
          </a:xfrm>
        </p:spPr>
        <p:txBody>
          <a:bodyPr/>
          <a:lstStyle/>
          <a:p>
            <a:r>
              <a:rPr lang="en-US" dirty="0"/>
              <a:t>ISS Visiting Vehicles – SpaceX Cargo Dragon Example</a:t>
            </a:r>
          </a:p>
        </p:txBody>
      </p:sp>
      <p:pic>
        <p:nvPicPr>
          <p:cNvPr id="2" name="Picture 2" descr="SpaceX CRS-24 Mission Overview | NASA">
            <a:extLst>
              <a:ext uri="{FF2B5EF4-FFF2-40B4-BE49-F238E27FC236}">
                <a16:creationId xmlns:a16="http://schemas.microsoft.com/office/drawing/2014/main" id="{628DCD64-9A19-F875-6CAD-F9F01B0953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10181"/>
            <a:ext cx="12192000" cy="5367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71675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C9CC61-EC82-6FBC-D60D-1B7099B23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5" y="365125"/>
            <a:ext cx="11934825" cy="978729"/>
          </a:xfrm>
        </p:spPr>
        <p:txBody>
          <a:bodyPr/>
          <a:lstStyle/>
          <a:p>
            <a:r>
              <a:rPr lang="en-US" dirty="0"/>
              <a:t>ISS Visiting Vehicles – SpaceX Cargo Dragon Example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251F98C8-D676-9CEE-E130-FA6DC60194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45612"/>
            <a:ext cx="3571875" cy="4860818"/>
          </a:xfrm>
        </p:spPr>
        <p:txBody>
          <a:bodyPr/>
          <a:lstStyle/>
          <a:p>
            <a:r>
              <a:rPr lang="en-US" dirty="0"/>
              <a:t>Bags packed for return in SpaceX Cargo Vehicle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2FD56936-BB25-E925-7AD7-4F4A2584E1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5457" y="1145612"/>
            <a:ext cx="7599393" cy="5062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59163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C9CC61-EC82-6FBC-D60D-1B7099B23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365125"/>
            <a:ext cx="12182474" cy="521681"/>
          </a:xfrm>
        </p:spPr>
        <p:txBody>
          <a:bodyPr/>
          <a:lstStyle/>
          <a:p>
            <a:r>
              <a:rPr lang="en-US" sz="3100" dirty="0"/>
              <a:t>ISS Visiting Vehicles – Northrop Grumman Cygnus Example</a:t>
            </a:r>
          </a:p>
        </p:txBody>
      </p:sp>
      <p:pic>
        <p:nvPicPr>
          <p:cNvPr id="4" name="Picture 2" descr="Cygnus NG CRS-17 - eoPortal">
            <a:extLst>
              <a:ext uri="{FF2B5EF4-FFF2-40B4-BE49-F238E27FC236}">
                <a16:creationId xmlns:a16="http://schemas.microsoft.com/office/drawing/2014/main" id="{5D95A31B-8AB7-3422-3163-A4991CCEDA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1047750"/>
            <a:ext cx="12192000" cy="5387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38342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C9CC61-EC82-6FBC-D60D-1B7099B23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365125"/>
            <a:ext cx="12182474" cy="521681"/>
          </a:xfrm>
        </p:spPr>
        <p:txBody>
          <a:bodyPr/>
          <a:lstStyle/>
          <a:p>
            <a:r>
              <a:rPr lang="en-US" sz="3100" dirty="0"/>
              <a:t>ISS Visiting Vehicles – Northrop Grumman Cygnus Example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3E27B4F6-947E-B651-91D1-1CC5787F67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91500" y="1145612"/>
            <a:ext cx="3162300" cy="4860818"/>
          </a:xfrm>
        </p:spPr>
        <p:txBody>
          <a:bodyPr/>
          <a:lstStyle/>
          <a:p>
            <a:r>
              <a:rPr lang="en-US" dirty="0"/>
              <a:t>Loading supplies into the Cygnus Cargo Vehicle</a:t>
            </a:r>
          </a:p>
        </p:txBody>
      </p:sp>
      <p:pic>
        <p:nvPicPr>
          <p:cNvPr id="5" name="Picture 2" descr="Packing A Space Cargo Droid With Supplies">
            <a:extLst>
              <a:ext uri="{FF2B5EF4-FFF2-40B4-BE49-F238E27FC236}">
                <a16:creationId xmlns:a16="http://schemas.microsoft.com/office/drawing/2014/main" id="{FA4296E1-13BB-CD80-6227-CC642A95F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145612"/>
            <a:ext cx="7234238" cy="5205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8137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9A72E43A-2FC3-43A9-8E8E-0BF749E66E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5" y="0"/>
            <a:ext cx="12188951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806867"/>
            <a:endParaRPr lang="en-US" sz="1588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Picture 4" descr="C:\Users\gkerrick\Pictures\Flight Director\jsc2010e049647.jpg">
            <a:extLst>
              <a:ext uri="{FF2B5EF4-FFF2-40B4-BE49-F238E27FC236}">
                <a16:creationId xmlns:a16="http://schemas.microsoft.com/office/drawing/2014/main" id="{0BBAB8E4-E635-4F36-908A-8464D93403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450" b="1"/>
          <a:stretch/>
        </p:blipFill>
        <p:spPr bwMode="auto">
          <a:xfrm>
            <a:off x="-10085" y="-174941"/>
            <a:ext cx="4173390" cy="3533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C:\Users\gkerrick\Pictures\Me\jsc2008e146515.jpg">
            <a:extLst>
              <a:ext uri="{FF2B5EF4-FFF2-40B4-BE49-F238E27FC236}">
                <a16:creationId xmlns:a16="http://schemas.microsoft.com/office/drawing/2014/main" id="{D5DCBE6E-02B3-4891-A76A-512B4D383F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74" r="3444"/>
          <a:stretch/>
        </p:blipFill>
        <p:spPr bwMode="auto">
          <a:xfrm>
            <a:off x="8108526" y="8"/>
            <a:ext cx="4083473" cy="3451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picture containing text, person, indoor&#10;&#10;Description automatically generated">
            <a:extLst>
              <a:ext uri="{FF2B5EF4-FFF2-40B4-BE49-F238E27FC236}">
                <a16:creationId xmlns:a16="http://schemas.microsoft.com/office/drawing/2014/main" id="{F91FDEC0-2805-40DB-9DD6-D737CB5A81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0376" y="3327463"/>
            <a:ext cx="5273331" cy="3510061"/>
          </a:xfrm>
          <a:prstGeom prst="rect">
            <a:avLst/>
          </a:prstGeom>
        </p:spPr>
      </p:pic>
      <p:pic>
        <p:nvPicPr>
          <p:cNvPr id="10" name="Picture 9" descr="Two people sitting at a table with water bottles&#10;&#10;Description automatically generated with medium confidence">
            <a:extLst>
              <a:ext uri="{FF2B5EF4-FFF2-40B4-BE49-F238E27FC236}">
                <a16:creationId xmlns:a16="http://schemas.microsoft.com/office/drawing/2014/main" id="{E95D6B5E-9085-47C3-9272-81289045AE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694" y="3439085"/>
            <a:ext cx="5120786" cy="3408523"/>
          </a:xfrm>
          <a:prstGeom prst="rect">
            <a:avLst/>
          </a:prstGeom>
        </p:spPr>
      </p:pic>
      <p:pic>
        <p:nvPicPr>
          <p:cNvPr id="7" name="Picture 6" descr="A group of people posing for a photo in front of a large screen&#10;&#10;Description automatically generated with medium confidence">
            <a:extLst>
              <a:ext uri="{FF2B5EF4-FFF2-40B4-BE49-F238E27FC236}">
                <a16:creationId xmlns:a16="http://schemas.microsoft.com/office/drawing/2014/main" id="{4CC6D930-6A50-4B2C-8475-4A822E31BCE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13" r="25388"/>
          <a:stretch/>
        </p:blipFill>
        <p:spPr>
          <a:xfrm>
            <a:off x="4094479" y="9"/>
            <a:ext cx="4014047" cy="6857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0989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0A4F87-5D20-B5BE-BA8A-E0641FE02743}"/>
              </a:ext>
            </a:extLst>
          </p:cNvPr>
          <p:cNvSpPr/>
          <p:nvPr/>
        </p:nvSpPr>
        <p:spPr>
          <a:xfrm>
            <a:off x="838200" y="1130562"/>
            <a:ext cx="10763250" cy="5108313"/>
          </a:xfrm>
          <a:prstGeom prst="rect">
            <a:avLst/>
          </a:prstGeom>
          <a:solidFill>
            <a:srgbClr val="F8F8F8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166424-4FC0-6E2F-6658-633977845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35531"/>
          </a:xfrm>
        </p:spPr>
        <p:txBody>
          <a:bodyPr/>
          <a:lstStyle/>
          <a:p>
            <a:r>
              <a:rPr lang="en-US" dirty="0"/>
              <a:t>ISS Visiting Vehicles – Progress Capacity</a:t>
            </a:r>
          </a:p>
        </p:txBody>
      </p:sp>
      <p:pic>
        <p:nvPicPr>
          <p:cNvPr id="11270" name="Picture 6" descr="Photo: NASA">
            <a:extLst>
              <a:ext uri="{FF2B5EF4-FFF2-40B4-BE49-F238E27FC236}">
                <a16:creationId xmlns:a16="http://schemas.microsoft.com/office/drawing/2014/main" id="{F868F685-6BE9-39AE-DF20-946FEE0BC9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178" y="1231899"/>
            <a:ext cx="3257550" cy="4905375"/>
          </a:xfrm>
          <a:prstGeom prst="rect">
            <a:avLst/>
          </a:prstGeom>
          <a:noFill/>
          <a:ln>
            <a:solidFill>
              <a:srgbClr val="0070C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F4DC687-86BF-C67E-130E-F4C2A981546D}"/>
              </a:ext>
            </a:extLst>
          </p:cNvPr>
          <p:cNvSpPr txBox="1"/>
          <p:nvPr/>
        </p:nvSpPr>
        <p:spPr>
          <a:xfrm>
            <a:off x="1924053" y="2905350"/>
            <a:ext cx="3395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Dry Cargo</a:t>
            </a:r>
          </a:p>
          <a:p>
            <a:pPr algn="ctr"/>
            <a:r>
              <a:rPr lang="en-US" dirty="0"/>
              <a:t>4,000 pounds, 1,800 kilograms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BA13A6-492D-EBB0-8263-9A2A87CFDA39}"/>
              </a:ext>
            </a:extLst>
          </p:cNvPr>
          <p:cNvSpPr txBox="1"/>
          <p:nvPr/>
        </p:nvSpPr>
        <p:spPr>
          <a:xfrm>
            <a:off x="1924049" y="4905276"/>
            <a:ext cx="3395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Water</a:t>
            </a:r>
          </a:p>
          <a:p>
            <a:pPr algn="ctr"/>
            <a:r>
              <a:rPr lang="en-US" dirty="0"/>
              <a:t>930 pounds, 420 kilograms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B5877C-FA5B-4D1F-D194-BA34B9E47AF6}"/>
              </a:ext>
            </a:extLst>
          </p:cNvPr>
          <p:cNvSpPr txBox="1"/>
          <p:nvPr/>
        </p:nvSpPr>
        <p:spPr>
          <a:xfrm>
            <a:off x="1924052" y="3905313"/>
            <a:ext cx="3395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Air/Oxygen</a:t>
            </a:r>
          </a:p>
          <a:p>
            <a:pPr algn="ctr"/>
            <a:r>
              <a:rPr lang="en-US" dirty="0"/>
              <a:t>110 pounds, 50 kilograms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CEB1FF-6049-53EC-94C8-4B9A601F909F}"/>
              </a:ext>
            </a:extLst>
          </p:cNvPr>
          <p:cNvSpPr txBox="1"/>
          <p:nvPr/>
        </p:nvSpPr>
        <p:spPr>
          <a:xfrm>
            <a:off x="1924053" y="1983191"/>
            <a:ext cx="3395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Total Cargo</a:t>
            </a:r>
          </a:p>
          <a:p>
            <a:pPr algn="ctr"/>
            <a:r>
              <a:rPr lang="en-US" dirty="0"/>
              <a:t>5,400 pounds, 2,450 kilograms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1A5981-EA4F-0B30-0A22-BAA4C9CB6E44}"/>
              </a:ext>
            </a:extLst>
          </p:cNvPr>
          <p:cNvSpPr/>
          <p:nvPr/>
        </p:nvSpPr>
        <p:spPr>
          <a:xfrm>
            <a:off x="838200" y="1114948"/>
            <a:ext cx="3257550" cy="68640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400" dirty="0"/>
              <a:t>Cargo Launching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09824FA-139E-3D27-7702-080D0C7C2F62}"/>
              </a:ext>
            </a:extLst>
          </p:cNvPr>
          <p:cNvCxnSpPr/>
          <p:nvPr/>
        </p:nvCxnSpPr>
        <p:spPr>
          <a:xfrm>
            <a:off x="5924550" y="2247900"/>
            <a:ext cx="0" cy="304800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F51A440-3A07-42D0-8668-70C5A7817C0E}"/>
              </a:ext>
            </a:extLst>
          </p:cNvPr>
          <p:cNvCxnSpPr>
            <a:cxnSpLocks/>
          </p:cNvCxnSpPr>
          <p:nvPr/>
        </p:nvCxnSpPr>
        <p:spPr>
          <a:xfrm flipH="1">
            <a:off x="4781550" y="2257425"/>
            <a:ext cx="1143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93E4CCF-14F3-C5DF-C3C3-36BB21670F27}"/>
              </a:ext>
            </a:extLst>
          </p:cNvPr>
          <p:cNvCxnSpPr>
            <a:cxnSpLocks/>
          </p:cNvCxnSpPr>
          <p:nvPr/>
        </p:nvCxnSpPr>
        <p:spPr>
          <a:xfrm flipH="1">
            <a:off x="4781550" y="3209925"/>
            <a:ext cx="1143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3029948-A706-B3BF-10F5-9A8D904929D8}"/>
              </a:ext>
            </a:extLst>
          </p:cNvPr>
          <p:cNvCxnSpPr>
            <a:cxnSpLocks/>
          </p:cNvCxnSpPr>
          <p:nvPr/>
        </p:nvCxnSpPr>
        <p:spPr>
          <a:xfrm flipH="1">
            <a:off x="4757735" y="4210050"/>
            <a:ext cx="1143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6D11E20-88C2-8B3E-041D-73F17A989E5E}"/>
              </a:ext>
            </a:extLst>
          </p:cNvPr>
          <p:cNvCxnSpPr>
            <a:cxnSpLocks/>
          </p:cNvCxnSpPr>
          <p:nvPr/>
        </p:nvCxnSpPr>
        <p:spPr>
          <a:xfrm flipH="1">
            <a:off x="4805360" y="5295900"/>
            <a:ext cx="1143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67F3317-DE71-BD44-A9AF-71A7C737B79E}"/>
              </a:ext>
            </a:extLst>
          </p:cNvPr>
          <p:cNvCxnSpPr>
            <a:cxnSpLocks/>
          </p:cNvCxnSpPr>
          <p:nvPr/>
        </p:nvCxnSpPr>
        <p:spPr>
          <a:xfrm flipH="1">
            <a:off x="5948360" y="2838450"/>
            <a:ext cx="318611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90684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C9CC61-EC82-6FBC-D60D-1B7099B23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ISS Visiting Vehicles - Cargo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15AAA6-CE49-EF48-0785-FBC4F3CF9D2C}"/>
              </a:ext>
            </a:extLst>
          </p:cNvPr>
          <p:cNvSpPr txBox="1"/>
          <p:nvPr/>
        </p:nvSpPr>
        <p:spPr>
          <a:xfrm>
            <a:off x="66674" y="4820585"/>
            <a:ext cx="12068176" cy="132343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Japanese Aerospace Exploration Agency (JAXA) H-II Transfer Vehicle (HTV)</a:t>
            </a:r>
          </a:p>
          <a:p>
            <a:pPr algn="ctr"/>
            <a:r>
              <a:rPr lang="en-US" sz="2000" b="1" dirty="0"/>
              <a:t>Capacity: ~ 12,000 lbs</a:t>
            </a:r>
          </a:p>
          <a:p>
            <a:pPr algn="ctr"/>
            <a:r>
              <a:rPr lang="en-US" sz="2000" b="1" dirty="0"/>
              <a:t>Duration: ~2-3 months</a:t>
            </a:r>
          </a:p>
          <a:p>
            <a:pPr algn="ctr"/>
            <a:r>
              <a:rPr lang="en-US" sz="2000" b="1" dirty="0"/>
              <a:t>Return Capability: N</a:t>
            </a:r>
          </a:p>
        </p:txBody>
      </p:sp>
      <p:pic>
        <p:nvPicPr>
          <p:cNvPr id="10246" name="Picture 6" descr="The Japanese HTV-6 Cargo Vehicle">
            <a:extLst>
              <a:ext uri="{FF2B5EF4-FFF2-40B4-BE49-F238E27FC236}">
                <a16:creationId xmlns:a16="http://schemas.microsoft.com/office/drawing/2014/main" id="{E3C7A46A-60DD-23D5-70B9-94ABEFE6B0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63" r="18655"/>
          <a:stretch/>
        </p:blipFill>
        <p:spPr bwMode="auto">
          <a:xfrm>
            <a:off x="66674" y="1238250"/>
            <a:ext cx="7654425" cy="3582335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8" name="Picture 8" descr="About the H-II Transfer Vehicle (HTV) | NASA">
            <a:extLst>
              <a:ext uri="{FF2B5EF4-FFF2-40B4-BE49-F238E27FC236}">
                <a16:creationId xmlns:a16="http://schemas.microsoft.com/office/drawing/2014/main" id="{A22D7892-8306-5959-12BA-1878A4533B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10" t="10000" r="11406" b="13750"/>
          <a:stretch/>
        </p:blipFill>
        <p:spPr bwMode="auto">
          <a:xfrm>
            <a:off x="7343775" y="1238250"/>
            <a:ext cx="4791075" cy="3582334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87213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C9CC61-EC82-6FBC-D60D-1B7099B23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0245" y="3028950"/>
            <a:ext cx="3181755" cy="535531"/>
          </a:xfrm>
        </p:spPr>
        <p:txBody>
          <a:bodyPr/>
          <a:lstStyle/>
          <a:p>
            <a:r>
              <a:rPr lang="en-US" dirty="0"/>
              <a:t>ISS Flight Plan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AB2DF7F-4FA9-5DC4-5631-CA4197D965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19" t="8789" r="39140" b="4409"/>
          <a:stretch/>
        </p:blipFill>
        <p:spPr>
          <a:xfrm>
            <a:off x="77825" y="92868"/>
            <a:ext cx="8863585" cy="6672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1971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B2DF7F-4FA9-5DC4-5631-CA4197D965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19" t="8789" r="39140" b="4409"/>
          <a:stretch/>
        </p:blipFill>
        <p:spPr>
          <a:xfrm>
            <a:off x="77825" y="92868"/>
            <a:ext cx="8863585" cy="6672263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A8A3E10-6884-B108-08F6-B2F0924243B5}"/>
              </a:ext>
            </a:extLst>
          </p:cNvPr>
          <p:cNvSpPr/>
          <p:nvPr/>
        </p:nvSpPr>
        <p:spPr>
          <a:xfrm>
            <a:off x="838200" y="1047750"/>
            <a:ext cx="7962900" cy="114300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326D0C1-EE23-2AF0-5F13-42EC5C1DDE53}"/>
              </a:ext>
            </a:extLst>
          </p:cNvPr>
          <p:cNvSpPr txBox="1">
            <a:spLocks/>
          </p:cNvSpPr>
          <p:nvPr/>
        </p:nvSpPr>
        <p:spPr>
          <a:xfrm>
            <a:off x="8941410" y="1351484"/>
            <a:ext cx="3181755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kern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</a:lstStyle>
          <a:p>
            <a:r>
              <a:rPr lang="en-US"/>
              <a:t>ISS Crew</a:t>
            </a:r>
          </a:p>
        </p:txBody>
      </p:sp>
      <p:pic>
        <p:nvPicPr>
          <p:cNvPr id="2050" name="Picture 2" descr="Axiom Space Celebrates Arrival of Ax-3 crew to International Space Station  | | kilgorenewsherald.com">
            <a:extLst>
              <a:ext uri="{FF2B5EF4-FFF2-40B4-BE49-F238E27FC236}">
                <a16:creationId xmlns:a16="http://schemas.microsoft.com/office/drawing/2014/main" id="{C9493ABD-7241-EBA5-6F4C-E1312C73A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6402" y="2414892"/>
            <a:ext cx="6526495" cy="3600450"/>
          </a:xfrm>
          <a:prstGeom prst="rect">
            <a:avLst/>
          </a:prstGeom>
          <a:noFill/>
          <a:ln w="76200">
            <a:solidFill>
              <a:srgbClr val="66FF33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44477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B2DF7F-4FA9-5DC4-5631-CA4197D965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19" t="8789" r="39140" b="4409"/>
          <a:stretch/>
        </p:blipFill>
        <p:spPr>
          <a:xfrm>
            <a:off x="77825" y="92868"/>
            <a:ext cx="8863585" cy="66722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906756E-535F-8E2E-68A5-1C88ACDC51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50" t="629" r="7227" b="-629"/>
          <a:stretch/>
        </p:blipFill>
        <p:spPr>
          <a:xfrm>
            <a:off x="4067175" y="1217199"/>
            <a:ext cx="7693634" cy="4964526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EB78C43-A89A-4FEA-1C71-CE0A04C96764}"/>
              </a:ext>
            </a:extLst>
          </p:cNvPr>
          <p:cNvSpPr/>
          <p:nvPr/>
        </p:nvSpPr>
        <p:spPr>
          <a:xfrm>
            <a:off x="200025" y="2400300"/>
            <a:ext cx="847725" cy="281940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B9E44-217F-803E-29E5-5B5FCEEDE9E0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623888" y="1238250"/>
            <a:ext cx="3509962" cy="11620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D0266E-3225-C005-69DE-230AADD850EF}"/>
              </a:ext>
            </a:extLst>
          </p:cNvPr>
          <p:cNvCxnSpPr>
            <a:cxnSpLocks/>
          </p:cNvCxnSpPr>
          <p:nvPr/>
        </p:nvCxnSpPr>
        <p:spPr>
          <a:xfrm>
            <a:off x="594932" y="5239938"/>
            <a:ext cx="3467862" cy="86187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2">
            <a:extLst>
              <a:ext uri="{FF2B5EF4-FFF2-40B4-BE49-F238E27FC236}">
                <a16:creationId xmlns:a16="http://schemas.microsoft.com/office/drawing/2014/main" id="{601571A5-B44D-FC3B-B3DC-D8B95727FFD4}"/>
              </a:ext>
            </a:extLst>
          </p:cNvPr>
          <p:cNvSpPr txBox="1">
            <a:spLocks/>
          </p:cNvSpPr>
          <p:nvPr/>
        </p:nvSpPr>
        <p:spPr>
          <a:xfrm>
            <a:off x="4133850" y="5672129"/>
            <a:ext cx="2873185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kern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</a:lstStyle>
          <a:p>
            <a:pPr algn="ctr"/>
            <a:r>
              <a:rPr lang="en-US" sz="2000" b="1" dirty="0">
                <a:solidFill>
                  <a:srgbClr val="FF0000"/>
                </a:solidFill>
              </a:rPr>
              <a:t>8 Parking Spots</a:t>
            </a:r>
          </a:p>
        </p:txBody>
      </p:sp>
    </p:spTree>
    <p:extLst>
      <p:ext uri="{BB962C8B-B14F-4D97-AF65-F5344CB8AC3E}">
        <p14:creationId xmlns:p14="http://schemas.microsoft.com/office/powerpoint/2010/main" val="4290154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B2DF7F-4FA9-5DC4-5631-CA4197D965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19" t="8789" r="39140" b="4409"/>
          <a:stretch/>
        </p:blipFill>
        <p:spPr>
          <a:xfrm>
            <a:off x="77825" y="92868"/>
            <a:ext cx="8863585" cy="6672263"/>
          </a:xfrm>
          <a:prstGeom prst="rect">
            <a:avLst/>
          </a:prstGeom>
        </p:spPr>
      </p:pic>
      <p:sp>
        <p:nvSpPr>
          <p:cNvPr id="6" name="Right Brace 5">
            <a:extLst>
              <a:ext uri="{FF2B5EF4-FFF2-40B4-BE49-F238E27FC236}">
                <a16:creationId xmlns:a16="http://schemas.microsoft.com/office/drawing/2014/main" id="{A5883DA9-4A80-AA70-C2F9-C119A79B3437}"/>
              </a:ext>
            </a:extLst>
          </p:cNvPr>
          <p:cNvSpPr/>
          <p:nvPr/>
        </p:nvSpPr>
        <p:spPr>
          <a:xfrm>
            <a:off x="8696325" y="1219200"/>
            <a:ext cx="123825" cy="304800"/>
          </a:xfrm>
          <a:prstGeom prst="righ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2" descr="What Is the Soyuz Spacecraft? | NASA">
            <a:extLst>
              <a:ext uri="{FF2B5EF4-FFF2-40B4-BE49-F238E27FC236}">
                <a16:creationId xmlns:a16="http://schemas.microsoft.com/office/drawing/2014/main" id="{A4B882AB-443B-4D2C-491D-AB42EB00C1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03" r="5510"/>
          <a:stretch/>
        </p:blipFill>
        <p:spPr bwMode="auto">
          <a:xfrm>
            <a:off x="9108464" y="2201811"/>
            <a:ext cx="3042466" cy="195109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128A220-7053-8A33-0AD1-610ABDB61AA5}"/>
              </a:ext>
            </a:extLst>
          </p:cNvPr>
          <p:cNvSpPr txBox="1"/>
          <p:nvPr/>
        </p:nvSpPr>
        <p:spPr>
          <a:xfrm>
            <a:off x="9086444" y="4152901"/>
            <a:ext cx="3083536" cy="10772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RUSSIAN SOYUZ</a:t>
            </a:r>
          </a:p>
          <a:p>
            <a:pPr algn="ctr"/>
            <a:r>
              <a:rPr lang="en-US" b="1" dirty="0"/>
              <a:t>3 Crew: 2 Russian, 1 American</a:t>
            </a:r>
          </a:p>
          <a:p>
            <a:pPr algn="ctr"/>
            <a:r>
              <a:rPr lang="en-US" b="1" dirty="0"/>
              <a:t>Duration: ~ 180 days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53C69AB6-5CF4-772D-EE89-3D5DFD04FA29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8820150" y="1371600"/>
            <a:ext cx="1809547" cy="830211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9BE0BB6-FEA6-4A73-A104-0A5F796F673C}"/>
              </a:ext>
            </a:extLst>
          </p:cNvPr>
          <p:cNvCxnSpPr>
            <a:cxnSpLocks/>
          </p:cNvCxnSpPr>
          <p:nvPr/>
        </p:nvCxnSpPr>
        <p:spPr>
          <a:xfrm>
            <a:off x="2924175" y="3057525"/>
            <a:ext cx="6162269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3E9C326-CAC6-FBCD-53CA-757F98E81086}"/>
              </a:ext>
            </a:extLst>
          </p:cNvPr>
          <p:cNvCxnSpPr>
            <a:cxnSpLocks/>
          </p:cNvCxnSpPr>
          <p:nvPr/>
        </p:nvCxnSpPr>
        <p:spPr>
          <a:xfrm>
            <a:off x="6562725" y="3429000"/>
            <a:ext cx="2545739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27F988F6-9865-4917-9E45-B0B3587FDCAD}"/>
              </a:ext>
            </a:extLst>
          </p:cNvPr>
          <p:cNvSpPr/>
          <p:nvPr/>
        </p:nvSpPr>
        <p:spPr>
          <a:xfrm>
            <a:off x="542925" y="2903783"/>
            <a:ext cx="428625" cy="3728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4619C0-FBE1-731D-C0B3-0407D846DE37}"/>
              </a:ext>
            </a:extLst>
          </p:cNvPr>
          <p:cNvSpPr/>
          <p:nvPr/>
        </p:nvSpPr>
        <p:spPr>
          <a:xfrm>
            <a:off x="552451" y="3276600"/>
            <a:ext cx="428625" cy="3728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0384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B2DF7F-4FA9-5DC4-5631-CA4197D965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19" t="8789" r="39140" b="4409"/>
          <a:stretch/>
        </p:blipFill>
        <p:spPr>
          <a:xfrm>
            <a:off x="77825" y="92868"/>
            <a:ext cx="8863585" cy="6672263"/>
          </a:xfrm>
          <a:prstGeom prst="rect">
            <a:avLst/>
          </a:prstGeom>
        </p:spPr>
      </p:pic>
      <p:sp>
        <p:nvSpPr>
          <p:cNvPr id="6" name="Right Brace 5">
            <a:extLst>
              <a:ext uri="{FF2B5EF4-FFF2-40B4-BE49-F238E27FC236}">
                <a16:creationId xmlns:a16="http://schemas.microsoft.com/office/drawing/2014/main" id="{6F111243-B05F-4FCB-B669-0FEA26A513EA}"/>
              </a:ext>
            </a:extLst>
          </p:cNvPr>
          <p:cNvSpPr/>
          <p:nvPr/>
        </p:nvSpPr>
        <p:spPr>
          <a:xfrm>
            <a:off x="8696325" y="1514475"/>
            <a:ext cx="123825" cy="381000"/>
          </a:xfrm>
          <a:prstGeom prst="righ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BAA57961-74B9-7780-2E86-6821737ED608}"/>
              </a:ext>
            </a:extLst>
          </p:cNvPr>
          <p:cNvCxnSpPr>
            <a:cxnSpLocks/>
          </p:cNvCxnSpPr>
          <p:nvPr/>
        </p:nvCxnSpPr>
        <p:spPr>
          <a:xfrm>
            <a:off x="8820150" y="1704975"/>
            <a:ext cx="1383547" cy="592085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6" descr="SpaceX will not be making any more new Crew Dragon capsules | TechCrunch">
            <a:extLst>
              <a:ext uri="{FF2B5EF4-FFF2-40B4-BE49-F238E27FC236}">
                <a16:creationId xmlns:a16="http://schemas.microsoft.com/office/drawing/2014/main" id="{53A68E33-A174-8C15-EA6D-206EE4B440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4475" y="2318564"/>
            <a:ext cx="3038475" cy="1709142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1B23325-F090-FEC9-0B8A-C5299C5B5779}"/>
              </a:ext>
            </a:extLst>
          </p:cNvPr>
          <p:cNvSpPr txBox="1"/>
          <p:nvPr/>
        </p:nvSpPr>
        <p:spPr>
          <a:xfrm>
            <a:off x="9134474" y="4049210"/>
            <a:ext cx="3038476" cy="116955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SPACEX CREW DRAGON</a:t>
            </a:r>
          </a:p>
          <a:p>
            <a:pPr algn="ctr"/>
            <a:r>
              <a:rPr lang="en-US" sz="1600" b="1" dirty="0"/>
              <a:t>4 Crew: 3 American/Other International, 1 Russian</a:t>
            </a:r>
          </a:p>
          <a:p>
            <a:pPr algn="ctr"/>
            <a:r>
              <a:rPr lang="en-US" sz="1600" b="1" dirty="0"/>
              <a:t>Duration: ~ 180 days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9E5111-4788-F30A-66C5-2D257B392A59}"/>
              </a:ext>
            </a:extLst>
          </p:cNvPr>
          <p:cNvSpPr/>
          <p:nvPr/>
        </p:nvSpPr>
        <p:spPr>
          <a:xfrm>
            <a:off x="542925" y="3970584"/>
            <a:ext cx="428625" cy="3061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1900A27-2437-1524-7AA5-473D387EFFFB}"/>
              </a:ext>
            </a:extLst>
          </p:cNvPr>
          <p:cNvSpPr/>
          <p:nvPr/>
        </p:nvSpPr>
        <p:spPr>
          <a:xfrm>
            <a:off x="542925" y="4276727"/>
            <a:ext cx="428625" cy="2952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EA9CD19-E92C-9E12-94D5-27533E7ED4BA}"/>
              </a:ext>
            </a:extLst>
          </p:cNvPr>
          <p:cNvCxnSpPr>
            <a:cxnSpLocks/>
          </p:cNvCxnSpPr>
          <p:nvPr/>
        </p:nvCxnSpPr>
        <p:spPr>
          <a:xfrm>
            <a:off x="2143125" y="4429125"/>
            <a:ext cx="6991349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ADE9FA8-C353-0368-5443-6ACF2859640F}"/>
              </a:ext>
            </a:extLst>
          </p:cNvPr>
          <p:cNvCxnSpPr>
            <a:cxnSpLocks/>
          </p:cNvCxnSpPr>
          <p:nvPr/>
        </p:nvCxnSpPr>
        <p:spPr>
          <a:xfrm>
            <a:off x="3086100" y="4115885"/>
            <a:ext cx="6048374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54759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B2DF7F-4FA9-5DC4-5631-CA4197D965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19" t="8789" r="39140" b="4409"/>
          <a:stretch/>
        </p:blipFill>
        <p:spPr>
          <a:xfrm>
            <a:off x="77825" y="92868"/>
            <a:ext cx="8863585" cy="6672263"/>
          </a:xfrm>
          <a:prstGeom prst="rect">
            <a:avLst/>
          </a:prstGeom>
        </p:spPr>
      </p:pic>
      <p:pic>
        <p:nvPicPr>
          <p:cNvPr id="3" name="Picture 6" descr="SpaceX will not be making any more new Crew Dragon capsules | TechCrunch">
            <a:extLst>
              <a:ext uri="{FF2B5EF4-FFF2-40B4-BE49-F238E27FC236}">
                <a16:creationId xmlns:a16="http://schemas.microsoft.com/office/drawing/2014/main" id="{6F68CA0A-C4C5-3A40-5D03-24B298517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0245" y="1538195"/>
            <a:ext cx="3101934" cy="1744838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71A88D-FB52-B9A3-A198-B7CCDF886F14}"/>
              </a:ext>
            </a:extLst>
          </p:cNvPr>
          <p:cNvSpPr txBox="1"/>
          <p:nvPr/>
        </p:nvSpPr>
        <p:spPr>
          <a:xfrm>
            <a:off x="9002732" y="3283033"/>
            <a:ext cx="3101935" cy="89255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SPACEX CREW DRAGON (AXIOM)</a:t>
            </a:r>
          </a:p>
          <a:p>
            <a:pPr algn="ctr"/>
            <a:r>
              <a:rPr lang="en-US" sz="1200" b="1" dirty="0"/>
              <a:t>4 Crew: 1 American Retired NASA Astronaut, 3 Other</a:t>
            </a:r>
          </a:p>
          <a:p>
            <a:pPr algn="ctr"/>
            <a:r>
              <a:rPr lang="en-US" sz="1200" b="1" dirty="0"/>
              <a:t>Duration: ~ 14 days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BC3DEB6-B4DD-0E2E-D565-6FE3E22C63E5}"/>
              </a:ext>
            </a:extLst>
          </p:cNvPr>
          <p:cNvSpPr/>
          <p:nvPr/>
        </p:nvSpPr>
        <p:spPr>
          <a:xfrm>
            <a:off x="2114550" y="1519145"/>
            <a:ext cx="315138" cy="41443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14701B0-57C8-6CC7-F4D9-FC47668E9E98}"/>
              </a:ext>
            </a:extLst>
          </p:cNvPr>
          <p:cNvCxnSpPr>
            <a:cxnSpLocks/>
          </p:cNvCxnSpPr>
          <p:nvPr/>
        </p:nvCxnSpPr>
        <p:spPr>
          <a:xfrm>
            <a:off x="1685925" y="4105275"/>
            <a:ext cx="7316807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E67D1F6-E4CE-1E24-BBA9-735A4EE4AE19}"/>
              </a:ext>
            </a:extLst>
          </p:cNvPr>
          <p:cNvCxnSpPr>
            <a:cxnSpLocks/>
          </p:cNvCxnSpPr>
          <p:nvPr/>
        </p:nvCxnSpPr>
        <p:spPr>
          <a:xfrm>
            <a:off x="2429688" y="1726360"/>
            <a:ext cx="6511722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7666D774-8525-6AA1-8017-68A86A8C79B2}"/>
              </a:ext>
            </a:extLst>
          </p:cNvPr>
          <p:cNvSpPr/>
          <p:nvPr/>
        </p:nvSpPr>
        <p:spPr>
          <a:xfrm>
            <a:off x="542925" y="3989634"/>
            <a:ext cx="428625" cy="3061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8945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B2DF7F-4FA9-5DC4-5631-CA4197D965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19" t="8789" r="39140" b="4409"/>
          <a:stretch/>
        </p:blipFill>
        <p:spPr>
          <a:xfrm>
            <a:off x="77825" y="92868"/>
            <a:ext cx="8863585" cy="6672263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08643B66-B000-64B9-E307-1585F00193C8}"/>
              </a:ext>
            </a:extLst>
          </p:cNvPr>
          <p:cNvCxnSpPr>
            <a:cxnSpLocks/>
          </p:cNvCxnSpPr>
          <p:nvPr/>
        </p:nvCxnSpPr>
        <p:spPr>
          <a:xfrm>
            <a:off x="2952750" y="4410075"/>
            <a:ext cx="6428497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" descr="NASA TV to Air SpaceX Cargo Dragon Departure from Space Station | NASA">
            <a:extLst>
              <a:ext uri="{FF2B5EF4-FFF2-40B4-BE49-F238E27FC236}">
                <a16:creationId xmlns:a16="http://schemas.microsoft.com/office/drawing/2014/main" id="{B7C13D1E-DB89-9456-9B27-0D163C4933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61" r="23054"/>
          <a:stretch/>
        </p:blipFill>
        <p:spPr bwMode="auto">
          <a:xfrm>
            <a:off x="9381247" y="2000249"/>
            <a:ext cx="2755707" cy="2867961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CD2C89-1250-15A1-09AB-3E4F78FCD1D1}"/>
              </a:ext>
            </a:extLst>
          </p:cNvPr>
          <p:cNvSpPr txBox="1"/>
          <p:nvPr/>
        </p:nvSpPr>
        <p:spPr>
          <a:xfrm>
            <a:off x="9381247" y="4868210"/>
            <a:ext cx="2755707" cy="120032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SPACEX CARGO DRAGON</a:t>
            </a:r>
          </a:p>
          <a:p>
            <a:pPr algn="ctr"/>
            <a:r>
              <a:rPr lang="en-US" b="1" dirty="0"/>
              <a:t>Capacity: ~7,000 lbs</a:t>
            </a:r>
          </a:p>
          <a:p>
            <a:pPr algn="ctr"/>
            <a:r>
              <a:rPr lang="en-US" b="1" dirty="0"/>
              <a:t>Duration: ~30 days</a:t>
            </a:r>
          </a:p>
          <a:p>
            <a:pPr algn="ctr"/>
            <a:r>
              <a:rPr lang="en-US" b="1" dirty="0"/>
              <a:t>Return Capability: 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176D87-6958-52DD-AC00-71D1153ADF6E}"/>
              </a:ext>
            </a:extLst>
          </p:cNvPr>
          <p:cNvSpPr/>
          <p:nvPr/>
        </p:nvSpPr>
        <p:spPr>
          <a:xfrm>
            <a:off x="542925" y="3980109"/>
            <a:ext cx="428625" cy="3061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797D56-625F-F3E1-6860-65F1118CC1E5}"/>
              </a:ext>
            </a:extLst>
          </p:cNvPr>
          <p:cNvSpPr/>
          <p:nvPr/>
        </p:nvSpPr>
        <p:spPr>
          <a:xfrm>
            <a:off x="542925" y="4276726"/>
            <a:ext cx="428625" cy="3061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7727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B2DF7F-4FA9-5DC4-5631-CA4197D965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19" t="8789" r="39140" b="4409"/>
          <a:stretch/>
        </p:blipFill>
        <p:spPr>
          <a:xfrm>
            <a:off x="77825" y="92868"/>
            <a:ext cx="8863585" cy="6672263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318EA22-6110-FEFB-AF2B-DF3DDD7A76FE}"/>
              </a:ext>
            </a:extLst>
          </p:cNvPr>
          <p:cNvCxnSpPr>
            <a:cxnSpLocks/>
          </p:cNvCxnSpPr>
          <p:nvPr/>
        </p:nvCxnSpPr>
        <p:spPr>
          <a:xfrm>
            <a:off x="3714750" y="4991100"/>
            <a:ext cx="5816602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4D17DB7-F91B-DC61-BC34-53EDCAF09A03}"/>
              </a:ext>
            </a:extLst>
          </p:cNvPr>
          <p:cNvSpPr/>
          <p:nvPr/>
        </p:nvSpPr>
        <p:spPr>
          <a:xfrm>
            <a:off x="542925" y="4827834"/>
            <a:ext cx="428625" cy="3061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ntares rocket launches Cygnus spacecraft to the International Space Station">
            <a:extLst>
              <a:ext uri="{FF2B5EF4-FFF2-40B4-BE49-F238E27FC236}">
                <a16:creationId xmlns:a16="http://schemas.microsoft.com/office/drawing/2014/main" id="{9EC51493-83B6-1E05-16CB-0561ADAFEE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2" r="8887"/>
          <a:stretch/>
        </p:blipFill>
        <p:spPr bwMode="auto">
          <a:xfrm>
            <a:off x="9553170" y="2381251"/>
            <a:ext cx="2579779" cy="1839259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E2C5DB-6243-FEA5-7FD5-0D4A674684C7}"/>
              </a:ext>
            </a:extLst>
          </p:cNvPr>
          <p:cNvSpPr txBox="1"/>
          <p:nvPr/>
        </p:nvSpPr>
        <p:spPr>
          <a:xfrm>
            <a:off x="9548730" y="4220510"/>
            <a:ext cx="2606037" cy="135421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NORTHROP GRUMMAN CYGNUS</a:t>
            </a:r>
          </a:p>
          <a:p>
            <a:pPr algn="ctr"/>
            <a:r>
              <a:rPr lang="en-US" sz="1600" b="1" dirty="0"/>
              <a:t>Capacity: ~ 8,200 lbs</a:t>
            </a:r>
          </a:p>
          <a:p>
            <a:pPr algn="ctr"/>
            <a:r>
              <a:rPr lang="en-US" sz="1600" b="1" dirty="0"/>
              <a:t>Duration: ~3-5 months</a:t>
            </a:r>
          </a:p>
          <a:p>
            <a:pPr algn="ctr"/>
            <a:r>
              <a:rPr lang="en-US" sz="1600" b="1" dirty="0"/>
              <a:t>Return Capability: N</a:t>
            </a:r>
          </a:p>
        </p:txBody>
      </p:sp>
    </p:spTree>
    <p:extLst>
      <p:ext uri="{BB962C8B-B14F-4D97-AF65-F5344CB8AC3E}">
        <p14:creationId xmlns:p14="http://schemas.microsoft.com/office/powerpoint/2010/main" val="2359914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474CAA63-79A8-A7A0-468F-0479986AA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0476" cy="8121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65A0953-5B58-A07B-973C-BC01A26F7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403" y="3838575"/>
            <a:ext cx="4269248" cy="323850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20333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B2DF7F-4FA9-5DC4-5631-CA4197D965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19" t="8789" r="39140" b="4409"/>
          <a:stretch/>
        </p:blipFill>
        <p:spPr>
          <a:xfrm>
            <a:off x="77825" y="92868"/>
            <a:ext cx="8863585" cy="6672263"/>
          </a:xfrm>
          <a:prstGeom prst="rect">
            <a:avLst/>
          </a:prstGeom>
        </p:spPr>
      </p:pic>
      <p:pic>
        <p:nvPicPr>
          <p:cNvPr id="3" name="Picture 2" descr="Progress M – Spacecraft &amp; Satellites">
            <a:extLst>
              <a:ext uri="{FF2B5EF4-FFF2-40B4-BE49-F238E27FC236}">
                <a16:creationId xmlns:a16="http://schemas.microsoft.com/office/drawing/2014/main" id="{5B93EA58-4BFB-47C6-E532-D71B8D8DEB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86" r="19967"/>
          <a:stretch/>
        </p:blipFill>
        <p:spPr bwMode="auto">
          <a:xfrm rot="5400000">
            <a:off x="9489503" y="2186185"/>
            <a:ext cx="2686985" cy="2581815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EFDF38-B3B9-63C1-C4D4-4DDC7166454A}"/>
              </a:ext>
            </a:extLst>
          </p:cNvPr>
          <p:cNvSpPr txBox="1"/>
          <p:nvPr/>
        </p:nvSpPr>
        <p:spPr>
          <a:xfrm>
            <a:off x="9531352" y="4820585"/>
            <a:ext cx="2592551" cy="132343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PROGRESS</a:t>
            </a:r>
          </a:p>
          <a:p>
            <a:pPr algn="ctr"/>
            <a:r>
              <a:rPr lang="en-US" sz="2000" b="1" dirty="0"/>
              <a:t>Capacity: ~ 5,400 lbs</a:t>
            </a:r>
          </a:p>
          <a:p>
            <a:pPr algn="ctr"/>
            <a:r>
              <a:rPr lang="en-US" sz="2000" b="1" dirty="0"/>
              <a:t>Duration: ~4-8 months</a:t>
            </a:r>
          </a:p>
          <a:p>
            <a:pPr algn="ctr"/>
            <a:r>
              <a:rPr lang="en-US" sz="2000" b="1" dirty="0"/>
              <a:t>Return Capability: N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DFE9A78-0C15-CAF2-AE98-93D010ACB146}"/>
              </a:ext>
            </a:extLst>
          </p:cNvPr>
          <p:cNvCxnSpPr>
            <a:cxnSpLocks/>
          </p:cNvCxnSpPr>
          <p:nvPr/>
        </p:nvCxnSpPr>
        <p:spPr>
          <a:xfrm>
            <a:off x="1924050" y="3771900"/>
            <a:ext cx="7607302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C67F65D-B3FD-4CF0-C74A-34C227FA060E}"/>
              </a:ext>
            </a:extLst>
          </p:cNvPr>
          <p:cNvCxnSpPr>
            <a:cxnSpLocks/>
          </p:cNvCxnSpPr>
          <p:nvPr/>
        </p:nvCxnSpPr>
        <p:spPr>
          <a:xfrm>
            <a:off x="4095750" y="2705100"/>
            <a:ext cx="5435602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BCAEFB5-B198-68FD-91ED-76555AC361B5}"/>
              </a:ext>
            </a:extLst>
          </p:cNvPr>
          <p:cNvSpPr/>
          <p:nvPr/>
        </p:nvSpPr>
        <p:spPr>
          <a:xfrm>
            <a:off x="542925" y="2560883"/>
            <a:ext cx="428625" cy="3728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C6DB88F-53B6-9662-2D69-178FD482B682}"/>
              </a:ext>
            </a:extLst>
          </p:cNvPr>
          <p:cNvSpPr/>
          <p:nvPr/>
        </p:nvSpPr>
        <p:spPr>
          <a:xfrm>
            <a:off x="542925" y="3604541"/>
            <a:ext cx="428625" cy="3728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8859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C9CC61-EC82-6FBC-D60D-1B7099B23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DC7CA-8F19-D505-BD77-4F45D34157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Overview of the International Space Station (ISS)</a:t>
            </a:r>
          </a:p>
          <a:p>
            <a:r>
              <a:rPr lang="en-US" dirty="0"/>
              <a:t>Overview of Crew/Cargo Transportation Vehicles</a:t>
            </a:r>
          </a:p>
          <a:p>
            <a:pPr lvl="1"/>
            <a:r>
              <a:rPr lang="en-US" dirty="0"/>
              <a:t>Soyuz</a:t>
            </a:r>
          </a:p>
          <a:p>
            <a:pPr lvl="1"/>
            <a:r>
              <a:rPr lang="en-US" dirty="0"/>
              <a:t>SpaceX Crew Dragon</a:t>
            </a:r>
          </a:p>
          <a:p>
            <a:pPr lvl="1"/>
            <a:r>
              <a:rPr lang="en-US" dirty="0"/>
              <a:t>Progress</a:t>
            </a:r>
          </a:p>
          <a:p>
            <a:pPr lvl="1"/>
            <a:r>
              <a:rPr lang="en-US" dirty="0"/>
              <a:t>SpaceX Cargo Dragon</a:t>
            </a:r>
          </a:p>
          <a:p>
            <a:pPr lvl="1"/>
            <a:r>
              <a:rPr lang="en-US" dirty="0"/>
              <a:t>Northrup Grumman Cargo Cygnus</a:t>
            </a:r>
          </a:p>
          <a:p>
            <a:pPr lvl="1"/>
            <a:r>
              <a:rPr lang="en-US" dirty="0"/>
              <a:t>Japanese Space Agency HTV Cargo Vehicle</a:t>
            </a:r>
          </a:p>
          <a:p>
            <a:r>
              <a:rPr lang="en-US" dirty="0"/>
              <a:t>Intro to Flight Planning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2023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4669-953E-8321-31F1-1AC8763D5B7F}"/>
              </a:ext>
            </a:extLst>
          </p:cNvPr>
          <p:cNvCxnSpPr>
            <a:cxnSpLocks/>
          </p:cNvCxnSpPr>
          <p:nvPr/>
        </p:nvCxnSpPr>
        <p:spPr>
          <a:xfrm>
            <a:off x="638791" y="3140249"/>
            <a:ext cx="1155320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22B763A3-DC66-6B59-64D8-E5F469020B1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64" b="4601"/>
          <a:stretch/>
        </p:blipFill>
        <p:spPr>
          <a:xfrm>
            <a:off x="500063" y="0"/>
            <a:ext cx="11191874" cy="6295430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40A588-225A-91E6-72C9-0B52D8656A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1067" y="229988"/>
            <a:ext cx="4819034" cy="1446411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latin typeface="Congenial" panose="02000503040000020004" pitchFamily="2" charset="0"/>
              </a:rPr>
              <a:t>THANK YOU!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BA14B4E4-9CF4-0A1B-8D5D-752F52DAC6CA}"/>
              </a:ext>
            </a:extLst>
          </p:cNvPr>
          <p:cNvSpPr txBox="1">
            <a:spLocks/>
          </p:cNvSpPr>
          <p:nvPr/>
        </p:nvSpPr>
        <p:spPr>
          <a:xfrm>
            <a:off x="3752850" y="4604100"/>
            <a:ext cx="4962680" cy="171990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4000" kern="120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400" dirty="0">
                <a:latin typeface="Congenial" panose="02000503040000020004" pitchFamily="2" charset="0"/>
              </a:rPr>
              <a:t>WE ARE EXCITED TO SEE WHAT NEW APPROACHES YOU RECOMMEND!</a:t>
            </a:r>
          </a:p>
        </p:txBody>
      </p:sp>
    </p:spTree>
    <p:extLst>
      <p:ext uri="{BB962C8B-B14F-4D97-AF65-F5344CB8AC3E}">
        <p14:creationId xmlns:p14="http://schemas.microsoft.com/office/powerpoint/2010/main" val="32615913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32B5BD4-A556-17FC-9025-1FBDE18B8E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8791" y="2352800"/>
            <a:ext cx="11029334" cy="77946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THANK YOU! WE ARE EXCITED TO WORK WITH YOU!</a:t>
            </a:r>
          </a:p>
        </p:txBody>
      </p:sp>
    </p:spTree>
    <p:extLst>
      <p:ext uri="{BB962C8B-B14F-4D97-AF65-F5344CB8AC3E}">
        <p14:creationId xmlns:p14="http://schemas.microsoft.com/office/powerpoint/2010/main" val="2230170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C9CC61-EC82-6FBC-D60D-1B7099B23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DC7CA-8F19-D505-BD77-4F45D34157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Overview of the International Space Station (ISS)</a:t>
            </a:r>
          </a:p>
          <a:p>
            <a:r>
              <a:rPr lang="en-US" dirty="0"/>
              <a:t>Overview of Crew/Cargo Transportation Vehicles</a:t>
            </a:r>
          </a:p>
          <a:p>
            <a:pPr lvl="1"/>
            <a:r>
              <a:rPr lang="en-US" dirty="0"/>
              <a:t>Soyuz</a:t>
            </a:r>
          </a:p>
          <a:p>
            <a:pPr lvl="1"/>
            <a:r>
              <a:rPr lang="en-US" dirty="0"/>
              <a:t>SpaceX Crew Dragon</a:t>
            </a:r>
          </a:p>
          <a:p>
            <a:pPr lvl="1"/>
            <a:r>
              <a:rPr lang="en-US" dirty="0"/>
              <a:t>Progress</a:t>
            </a:r>
          </a:p>
          <a:p>
            <a:pPr lvl="1"/>
            <a:r>
              <a:rPr lang="en-US" dirty="0"/>
              <a:t>SpaceX Cargo Dragon</a:t>
            </a:r>
          </a:p>
          <a:p>
            <a:pPr lvl="1"/>
            <a:r>
              <a:rPr lang="en-US" dirty="0"/>
              <a:t>Northrup Grumman Cargo Cygnus</a:t>
            </a:r>
          </a:p>
          <a:p>
            <a:pPr lvl="1"/>
            <a:r>
              <a:rPr lang="en-US" dirty="0"/>
              <a:t>Japanese Space Agency HTV Cargo Vehicle</a:t>
            </a:r>
          </a:p>
          <a:p>
            <a:r>
              <a:rPr lang="en-US" dirty="0"/>
              <a:t>Intro to Flight Planning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858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4" name="Rectangle 7176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5" name="Rectangle 7178">
            <a:extLst>
              <a:ext uri="{FF2B5EF4-FFF2-40B4-BE49-F238E27FC236}">
                <a16:creationId xmlns:a16="http://schemas.microsoft.com/office/drawing/2014/main" id="{2F36CA75-CFBF-4844-B719-8FE9EBADA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81" name="Rectangle 7180">
            <a:extLst>
              <a:ext uri="{FF2B5EF4-FFF2-40B4-BE49-F238E27FC236}">
                <a16:creationId xmlns:a16="http://schemas.microsoft.com/office/drawing/2014/main" id="{3D4A84B9-E564-4DD0-97F8-DBF1C460C2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83" name="Picture 7182">
            <a:extLst>
              <a:ext uri="{FF2B5EF4-FFF2-40B4-BE49-F238E27FC236}">
                <a16:creationId xmlns:a16="http://schemas.microsoft.com/office/drawing/2014/main" id="{4A599609-F5C2-4A0B-A992-913F814A6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  <p:sp>
        <p:nvSpPr>
          <p:cNvPr id="7185" name="Rectangle 7184">
            <a:extLst>
              <a:ext uri="{FF2B5EF4-FFF2-40B4-BE49-F238E27FC236}">
                <a16:creationId xmlns:a16="http://schemas.microsoft.com/office/drawing/2014/main" id="{102382E0-0A09-46AE-B955-B911CAFE7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87" name="Rectangle 7186">
            <a:extLst>
              <a:ext uri="{FF2B5EF4-FFF2-40B4-BE49-F238E27FC236}">
                <a16:creationId xmlns:a16="http://schemas.microsoft.com/office/drawing/2014/main" id="{7DE75D4A-0965-4973-BE75-DECCAC9A9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172" name="Picture 4" descr="International Space Station Research Overview | NASA">
            <a:extLst>
              <a:ext uri="{FF2B5EF4-FFF2-40B4-BE49-F238E27FC236}">
                <a16:creationId xmlns:a16="http://schemas.microsoft.com/office/drawing/2014/main" id="{9D31F133-D9F1-5A79-FB91-31D272D2DF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666" b="-1"/>
          <a:stretch/>
        </p:blipFill>
        <p:spPr bwMode="auto">
          <a:xfrm>
            <a:off x="20" y="10"/>
            <a:ext cx="6095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Scientific Journey of NASA's Space-X Crew-4 Aboard the ISS | NASA">
            <a:extLst>
              <a:ext uri="{FF2B5EF4-FFF2-40B4-BE49-F238E27FC236}">
                <a16:creationId xmlns:a16="http://schemas.microsoft.com/office/drawing/2014/main" id="{B6EA9E6C-522E-7849-35FE-AC304B8419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19" r="22447" b="-1"/>
          <a:stretch/>
        </p:blipFill>
        <p:spPr bwMode="auto">
          <a:xfrm>
            <a:off x="6096000" y="10"/>
            <a:ext cx="6096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5C9CC61-EC82-6FBC-D60D-1B7099B23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966" y="4210182"/>
            <a:ext cx="9801854" cy="9809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ISS Purpose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DC7CA-8F19-D505-BD77-4F45D34157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91966" y="5191125"/>
            <a:ext cx="9801854" cy="1200282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0" indent="0" algn="ctr">
              <a:buNone/>
            </a:pPr>
            <a:r>
              <a:rPr lang="en-US" sz="2400" b="1" dirty="0">
                <a:solidFill>
                  <a:srgbClr val="FFFFFF"/>
                </a:solidFill>
              </a:rPr>
              <a:t>The International Space Station is a multi-national orbiting laboratory that enables researchers from around the world to take advantage of microgravity, exposure to space, and a unique perspective of Earth to conduct groundbreaking experiments</a:t>
            </a:r>
          </a:p>
        </p:txBody>
      </p:sp>
    </p:spTree>
    <p:extLst>
      <p:ext uri="{BB962C8B-B14F-4D97-AF65-F5344CB8AC3E}">
        <p14:creationId xmlns:p14="http://schemas.microsoft.com/office/powerpoint/2010/main" val="3602287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C9CC61-EC82-6FBC-D60D-1B7099B23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 Interesting Facts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8E3AE56-4CD7-8E92-6C36-A26453EC06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76847" y="4953734"/>
            <a:ext cx="4615153" cy="1236433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buNone/>
            </a:pPr>
            <a:r>
              <a:rPr lang="en-US" sz="20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… at a speed of 17,500 mph </a:t>
            </a:r>
          </a:p>
          <a:p>
            <a:pPr marL="0" indent="0">
              <a:buNone/>
            </a:pPr>
            <a:r>
              <a:rPr lang="en-US" sz="20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… orbiting Earth every ~90 minutes </a:t>
            </a:r>
          </a:p>
          <a:p>
            <a:pPr marL="0" indent="0">
              <a:buNone/>
            </a:pPr>
            <a:r>
              <a:rPr lang="en-US" sz="20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… with 16 sunrises/sunsets each day!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2A9738C-F131-D947-581F-54B8E78F3AC4}"/>
              </a:ext>
            </a:extLst>
          </p:cNvPr>
          <p:cNvGrpSpPr/>
          <p:nvPr/>
        </p:nvGrpSpPr>
        <p:grpSpPr>
          <a:xfrm>
            <a:off x="428625" y="1148430"/>
            <a:ext cx="3409950" cy="2728245"/>
            <a:chOff x="428625" y="1148430"/>
            <a:chExt cx="3409950" cy="2728245"/>
          </a:xfrm>
        </p:grpSpPr>
        <p:pic>
          <p:nvPicPr>
            <p:cNvPr id="6156" name="Picture 12" descr="The first element of the International Space Station lifts off">
              <a:extLst>
                <a:ext uri="{FF2B5EF4-FFF2-40B4-BE49-F238E27FC236}">
                  <a16:creationId xmlns:a16="http://schemas.microsoft.com/office/drawing/2014/main" id="{7C03109C-B366-B5E9-BA8B-A2453270ED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04" t="2155" r="2414" b="26962"/>
            <a:stretch/>
          </p:blipFill>
          <p:spPr bwMode="auto">
            <a:xfrm>
              <a:off x="581025" y="1304433"/>
              <a:ext cx="3095627" cy="18313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 Placeholder 3">
              <a:extLst>
                <a:ext uri="{FF2B5EF4-FFF2-40B4-BE49-F238E27FC236}">
                  <a16:creationId xmlns:a16="http://schemas.microsoft.com/office/drawing/2014/main" id="{045452E2-2483-B03A-94F4-B4002F46733C}"/>
                </a:ext>
              </a:extLst>
            </p:cNvPr>
            <p:cNvSpPr txBox="1">
              <a:spLocks/>
            </p:cNvSpPr>
            <p:nvPr/>
          </p:nvSpPr>
          <p:spPr>
            <a:xfrm>
              <a:off x="583261" y="3150350"/>
              <a:ext cx="3093392" cy="642361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Wingdings" pitchFamily="2" charset="2"/>
                <a:buChar char="Ø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Courier New" panose="02070309020205020404" pitchFamily="49" charset="0"/>
                <a:buChar char="o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00" dirty="0">
                  <a:latin typeface="Segoe UI Semibold" panose="020B0702040204020203" pitchFamily="34" charset="0"/>
                  <a:cs typeface="Segoe UI Semibold" panose="020B0702040204020203" pitchFamily="34" charset="0"/>
                </a:rPr>
                <a:t>The first element, FGB,  launched in 1998</a:t>
              </a:r>
            </a:p>
          </p:txBody>
        </p:sp>
        <p:sp>
          <p:nvSpPr>
            <p:cNvPr id="13" name="Frame 12">
              <a:extLst>
                <a:ext uri="{FF2B5EF4-FFF2-40B4-BE49-F238E27FC236}">
                  <a16:creationId xmlns:a16="http://schemas.microsoft.com/office/drawing/2014/main" id="{94F3AE1D-5031-F005-9A78-7FF2EA6BC00E}"/>
                </a:ext>
              </a:extLst>
            </p:cNvPr>
            <p:cNvSpPr/>
            <p:nvPr/>
          </p:nvSpPr>
          <p:spPr>
            <a:xfrm>
              <a:off x="428625" y="1148430"/>
              <a:ext cx="3409950" cy="2728245"/>
            </a:xfrm>
            <a:prstGeom prst="frame">
              <a:avLst>
                <a:gd name="adj1" fmla="val 1228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7E8A5F2-22DB-569F-61CF-0126679C55C6}"/>
              </a:ext>
            </a:extLst>
          </p:cNvPr>
          <p:cNvGrpSpPr/>
          <p:nvPr/>
        </p:nvGrpSpPr>
        <p:grpSpPr>
          <a:xfrm>
            <a:off x="4105275" y="1963780"/>
            <a:ext cx="3162300" cy="2995947"/>
            <a:chOff x="4105275" y="1963780"/>
            <a:chExt cx="3162300" cy="2995947"/>
          </a:xfrm>
        </p:grpSpPr>
        <p:pic>
          <p:nvPicPr>
            <p:cNvPr id="10" name="Picture 2" descr="International Space Station Images – Browse 19,987 Stock Photos, Vectors,  and Video | Adobe Stock">
              <a:extLst>
                <a:ext uri="{FF2B5EF4-FFF2-40B4-BE49-F238E27FC236}">
                  <a16:creationId xmlns:a16="http://schemas.microsoft.com/office/drawing/2014/main" id="{29679DF4-08E1-38C2-AA20-C999AF3D2D4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152" b="7520"/>
            <a:stretch/>
          </p:blipFill>
          <p:spPr bwMode="auto">
            <a:xfrm>
              <a:off x="4262152" y="2120645"/>
              <a:ext cx="2876545" cy="2102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 Placeholder 3">
              <a:extLst>
                <a:ext uri="{FF2B5EF4-FFF2-40B4-BE49-F238E27FC236}">
                  <a16:creationId xmlns:a16="http://schemas.microsoft.com/office/drawing/2014/main" id="{D04CE5D9-2B0A-29ED-AD86-6F3827A138F5}"/>
                </a:ext>
              </a:extLst>
            </p:cNvPr>
            <p:cNvSpPr txBox="1">
              <a:spLocks/>
            </p:cNvSpPr>
            <p:nvPr/>
          </p:nvSpPr>
          <p:spPr>
            <a:xfrm>
              <a:off x="4262152" y="4216199"/>
              <a:ext cx="2876545" cy="642361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defPPr>
                <a:defRPr lang="en-US"/>
              </a:defPPr>
              <a:lvl1pPr indent="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000">
                  <a:latin typeface="Segoe UI Semibold" panose="020B0702040204020203" pitchFamily="34" charset="0"/>
                  <a:cs typeface="Segoe UI Semibold" panose="020B0702040204020203" pitchFamily="34" charset="0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Wingdings" pitchFamily="2" charset="2"/>
                <a:buChar char="Ø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Courier New" panose="02070309020205020404" pitchFamily="49" charset="0"/>
                <a:buChar char="o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Wingdings" pitchFamily="2" charset="2"/>
                <a:buChar char="§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pPr algn="ctr"/>
              <a:r>
                <a:rPr lang="en-US" dirty="0"/>
                <a:t>ISS orbits ~250 miles above Earth …</a:t>
              </a:r>
            </a:p>
          </p:txBody>
        </p:sp>
        <p:sp>
          <p:nvSpPr>
            <p:cNvPr id="14" name="Frame 13">
              <a:extLst>
                <a:ext uri="{FF2B5EF4-FFF2-40B4-BE49-F238E27FC236}">
                  <a16:creationId xmlns:a16="http://schemas.microsoft.com/office/drawing/2014/main" id="{92057DEA-F451-5B07-8C3C-18B75720A492}"/>
                </a:ext>
              </a:extLst>
            </p:cNvPr>
            <p:cNvSpPr/>
            <p:nvPr/>
          </p:nvSpPr>
          <p:spPr>
            <a:xfrm>
              <a:off x="4105275" y="1963780"/>
              <a:ext cx="3162300" cy="2995947"/>
            </a:xfrm>
            <a:prstGeom prst="frame">
              <a:avLst>
                <a:gd name="adj1" fmla="val 1415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30D9416-5C1B-2521-A993-8580AB6DED70}"/>
              </a:ext>
            </a:extLst>
          </p:cNvPr>
          <p:cNvGrpSpPr/>
          <p:nvPr/>
        </p:nvGrpSpPr>
        <p:grpSpPr>
          <a:xfrm>
            <a:off x="7500651" y="2849605"/>
            <a:ext cx="4491323" cy="3408320"/>
            <a:chOff x="7500651" y="2849605"/>
            <a:chExt cx="4491323" cy="3408320"/>
          </a:xfrm>
        </p:grpSpPr>
        <p:pic>
          <p:nvPicPr>
            <p:cNvPr id="11" name="Picture 10" descr="ESA - Closing the hatch">
              <a:extLst>
                <a:ext uri="{FF2B5EF4-FFF2-40B4-BE49-F238E27FC236}">
                  <a16:creationId xmlns:a16="http://schemas.microsoft.com/office/drawing/2014/main" id="{F941BF85-F35C-FC82-C3A0-BB04B2DB1D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41398" y="3040713"/>
              <a:ext cx="2686050" cy="17879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Frame 14">
              <a:extLst>
                <a:ext uri="{FF2B5EF4-FFF2-40B4-BE49-F238E27FC236}">
                  <a16:creationId xmlns:a16="http://schemas.microsoft.com/office/drawing/2014/main" id="{688C5E65-C691-8C9D-BF1A-17B51FCD1C2A}"/>
                </a:ext>
              </a:extLst>
            </p:cNvPr>
            <p:cNvSpPr/>
            <p:nvPr/>
          </p:nvSpPr>
          <p:spPr>
            <a:xfrm>
              <a:off x="7500651" y="2849605"/>
              <a:ext cx="4491323" cy="3408320"/>
            </a:xfrm>
            <a:prstGeom prst="frame">
              <a:avLst>
                <a:gd name="adj1" fmla="val 1087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1337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C9CC61-EC82-6FBC-D60D-1B7099B23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 Interesting Facts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C409902-B29D-6F98-E4A5-1A48D2A528FE}"/>
              </a:ext>
            </a:extLst>
          </p:cNvPr>
          <p:cNvGrpSpPr/>
          <p:nvPr/>
        </p:nvGrpSpPr>
        <p:grpSpPr>
          <a:xfrm>
            <a:off x="838200" y="1784557"/>
            <a:ext cx="4991100" cy="3766470"/>
            <a:chOff x="1104900" y="1234155"/>
            <a:chExt cx="4991100" cy="3766470"/>
          </a:xfrm>
        </p:grpSpPr>
        <p:pic>
          <p:nvPicPr>
            <p:cNvPr id="10" name="Picture 14" descr="Expedition 1 - Wikipedia">
              <a:extLst>
                <a:ext uri="{FF2B5EF4-FFF2-40B4-BE49-F238E27FC236}">
                  <a16:creationId xmlns:a16="http://schemas.microsoft.com/office/drawing/2014/main" id="{E54AD9FB-2021-C968-8C3E-AC3AEF10CA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76349" y="1408511"/>
              <a:ext cx="2579645" cy="3435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 Placeholder 3">
              <a:extLst>
                <a:ext uri="{FF2B5EF4-FFF2-40B4-BE49-F238E27FC236}">
                  <a16:creationId xmlns:a16="http://schemas.microsoft.com/office/drawing/2014/main" id="{F508537D-B236-DAA9-B48E-868FFD06296D}"/>
                </a:ext>
              </a:extLst>
            </p:cNvPr>
            <p:cNvSpPr txBox="1">
              <a:spLocks/>
            </p:cNvSpPr>
            <p:nvPr/>
          </p:nvSpPr>
          <p:spPr>
            <a:xfrm>
              <a:off x="3941718" y="2212231"/>
              <a:ext cx="1901054" cy="222641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defPPr>
                <a:defRPr lang="en-US"/>
              </a:defPPr>
              <a:lvl1pPr indent="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000">
                  <a:latin typeface="Segoe UI Semibold" panose="020B0702040204020203" pitchFamily="34" charset="0"/>
                  <a:cs typeface="Segoe UI Semibold" panose="020B0702040204020203" pitchFamily="34" charset="0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Wingdings" pitchFamily="2" charset="2"/>
                <a:buChar char="Ø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Courier New" panose="02070309020205020404" pitchFamily="49" charset="0"/>
                <a:buChar char="o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Wingdings" pitchFamily="2" charset="2"/>
                <a:buChar char="§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pPr algn="ctr"/>
              <a:r>
                <a:rPr lang="en-US" dirty="0"/>
                <a:t>Crews have lived on ISS continuously since November 2000</a:t>
              </a:r>
            </a:p>
          </p:txBody>
        </p:sp>
        <p:sp>
          <p:nvSpPr>
            <p:cNvPr id="13" name="Frame 12">
              <a:extLst>
                <a:ext uri="{FF2B5EF4-FFF2-40B4-BE49-F238E27FC236}">
                  <a16:creationId xmlns:a16="http://schemas.microsoft.com/office/drawing/2014/main" id="{A0326E3C-810F-63C5-E126-3F32CBFEF0AC}"/>
                </a:ext>
              </a:extLst>
            </p:cNvPr>
            <p:cNvSpPr/>
            <p:nvPr/>
          </p:nvSpPr>
          <p:spPr>
            <a:xfrm>
              <a:off x="1104900" y="1234155"/>
              <a:ext cx="4991100" cy="3766470"/>
            </a:xfrm>
            <a:prstGeom prst="frame">
              <a:avLst>
                <a:gd name="adj1" fmla="val 1540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95FC5E6-F21D-1577-15CC-D89577E95A8B}"/>
              </a:ext>
            </a:extLst>
          </p:cNvPr>
          <p:cNvGrpSpPr/>
          <p:nvPr/>
        </p:nvGrpSpPr>
        <p:grpSpPr>
          <a:xfrm>
            <a:off x="6276974" y="1118579"/>
            <a:ext cx="5619751" cy="5139346"/>
            <a:chOff x="6276974" y="1118579"/>
            <a:chExt cx="5619751" cy="5139346"/>
          </a:xfrm>
        </p:grpSpPr>
        <p:sp>
          <p:nvSpPr>
            <p:cNvPr id="2" name="Text Placeholder 3">
              <a:extLst>
                <a:ext uri="{FF2B5EF4-FFF2-40B4-BE49-F238E27FC236}">
                  <a16:creationId xmlns:a16="http://schemas.microsoft.com/office/drawing/2014/main" id="{AF281FED-08AC-3C19-EB1A-80A071D2BE86}"/>
                </a:ext>
              </a:extLst>
            </p:cNvPr>
            <p:cNvSpPr txBox="1">
              <a:spLocks/>
            </p:cNvSpPr>
            <p:nvPr/>
          </p:nvSpPr>
          <p:spPr>
            <a:xfrm>
              <a:off x="6441285" y="4844130"/>
              <a:ext cx="5293516" cy="141379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defPPr>
                <a:defRPr lang="en-US"/>
              </a:defPPr>
              <a:lvl1pPr indent="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000">
                  <a:latin typeface="Segoe UI Semibold" panose="020B0702040204020203" pitchFamily="34" charset="0"/>
                  <a:cs typeface="Segoe UI Semibold" panose="020B0702040204020203" pitchFamily="34" charset="0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Wingdings" pitchFamily="2" charset="2"/>
                <a:buChar char="Ø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Courier New" panose="02070309020205020404" pitchFamily="49" charset="0"/>
                <a:buChar char="o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Wingdings" pitchFamily="2" charset="2"/>
                <a:buChar char="§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pPr algn="ctr"/>
              <a:r>
                <a:rPr lang="en-US" dirty="0"/>
                <a:t>ISS living/working space is like a 6-bedroom house (13,696 cubic feet) </a:t>
              </a:r>
            </a:p>
            <a:p>
              <a:pPr algn="ctr"/>
              <a:r>
                <a:rPr lang="en-US" dirty="0"/>
                <a:t>Crews have compared it to living in the cabin of a Boeing 747 jumbo jet</a:t>
              </a:r>
            </a:p>
          </p:txBody>
        </p:sp>
        <p:pic>
          <p:nvPicPr>
            <p:cNvPr id="6152" name="Picture 8" descr="What Is the International Space Station? | NASA">
              <a:extLst>
                <a:ext uri="{FF2B5EF4-FFF2-40B4-BE49-F238E27FC236}">
                  <a16:creationId xmlns:a16="http://schemas.microsoft.com/office/drawing/2014/main" id="{ED4C9FA4-980E-0622-74E5-3094B44A0A3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41284" y="1281780"/>
              <a:ext cx="5293516" cy="35290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Frame 13">
              <a:extLst>
                <a:ext uri="{FF2B5EF4-FFF2-40B4-BE49-F238E27FC236}">
                  <a16:creationId xmlns:a16="http://schemas.microsoft.com/office/drawing/2014/main" id="{56B146F1-4512-D85D-465B-901E363DDD8F}"/>
                </a:ext>
              </a:extLst>
            </p:cNvPr>
            <p:cNvSpPr/>
            <p:nvPr/>
          </p:nvSpPr>
          <p:spPr>
            <a:xfrm>
              <a:off x="6276974" y="1118579"/>
              <a:ext cx="5619751" cy="5139346"/>
            </a:xfrm>
            <a:prstGeom prst="frame">
              <a:avLst>
                <a:gd name="adj1" fmla="val 914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40071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C9CC61-EC82-6FBC-D60D-1B7099B23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365125"/>
            <a:ext cx="11210925" cy="978729"/>
          </a:xfrm>
        </p:spPr>
        <p:txBody>
          <a:bodyPr/>
          <a:lstStyle/>
          <a:p>
            <a:r>
              <a:rPr lang="en-US" dirty="0"/>
              <a:t>International Space Station Assembly (1998 – 2011)</a:t>
            </a:r>
          </a:p>
        </p:txBody>
      </p:sp>
      <p:pic>
        <p:nvPicPr>
          <p:cNvPr id="2" name="Online Media 1" title="International Space Station Assembly">
            <a:hlinkClick r:id="" action="ppaction://media"/>
            <a:extLst>
              <a:ext uri="{FF2B5EF4-FFF2-40B4-BE49-F238E27FC236}">
                <a16:creationId xmlns:a16="http://schemas.microsoft.com/office/drawing/2014/main" id="{3A18A133-37ED-57F0-6C6D-95D6A5F18BC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085975" y="1163336"/>
            <a:ext cx="8639175" cy="488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807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C9CC61-EC82-6FBC-D60D-1B7099B23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 Science and Research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DC7CA-8F19-D505-BD77-4F45D34157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International Space Station</a:t>
            </a:r>
          </a:p>
          <a:p>
            <a:pPr lvl="1"/>
            <a:r>
              <a:rPr lang="en-US" dirty="0"/>
              <a:t>Purpose</a:t>
            </a:r>
          </a:p>
          <a:p>
            <a:pPr lvl="1"/>
            <a:r>
              <a:rPr lang="en-US" dirty="0"/>
              <a:t>As…..</a:t>
            </a:r>
          </a:p>
          <a:p>
            <a:pPr lvl="1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C49FD6E-A691-4EB8-6318-EAF33C72C9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425" y="0"/>
            <a:ext cx="109775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5365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12314</TotalTime>
  <Words>725</Words>
  <Application>Microsoft Office PowerPoint</Application>
  <PresentationFormat>Widescreen</PresentationFormat>
  <Paragraphs>147</Paragraphs>
  <Slides>33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43" baseType="lpstr">
      <vt:lpstr>Arial</vt:lpstr>
      <vt:lpstr>Calibri</vt:lpstr>
      <vt:lpstr>Calibri Light</vt:lpstr>
      <vt:lpstr>Congenial</vt:lpstr>
      <vt:lpstr>Courier New</vt:lpstr>
      <vt:lpstr>Segoe UI Semibold</vt:lpstr>
      <vt:lpstr>Verdana</vt:lpstr>
      <vt:lpstr>Wingdings</vt:lpstr>
      <vt:lpstr>Office Theme 2013 - 2022</vt:lpstr>
      <vt:lpstr>Office Theme</vt:lpstr>
      <vt:lpstr>PowerPoint Presentation</vt:lpstr>
      <vt:lpstr>PowerPoint Presentation</vt:lpstr>
      <vt:lpstr>PowerPoint Presentation</vt:lpstr>
      <vt:lpstr>Outline</vt:lpstr>
      <vt:lpstr>ISS Purpose</vt:lpstr>
      <vt:lpstr>ISS Interesting Facts</vt:lpstr>
      <vt:lpstr>ISS Interesting Facts</vt:lpstr>
      <vt:lpstr>International Space Station Assembly (1998 – 2011)</vt:lpstr>
      <vt:lpstr>ISS Science and Research</vt:lpstr>
      <vt:lpstr>ISS Parking Spaces</vt:lpstr>
      <vt:lpstr>ISS Parking Spaces</vt:lpstr>
      <vt:lpstr>ISS Visiting Vehicles - Crew</vt:lpstr>
      <vt:lpstr>ISS Visiting Vehicles – Private Crew (Axiom)</vt:lpstr>
      <vt:lpstr>ISS Parking Spaces</vt:lpstr>
      <vt:lpstr>Current ISS Visiting Vehicles - Cargo</vt:lpstr>
      <vt:lpstr>ISS Visiting Vehicles – SpaceX Cargo Dragon Example</vt:lpstr>
      <vt:lpstr>ISS Visiting Vehicles – SpaceX Cargo Dragon Example</vt:lpstr>
      <vt:lpstr>ISS Visiting Vehicles – Northrop Grumman Cygnus Example</vt:lpstr>
      <vt:lpstr>ISS Visiting Vehicles – Northrop Grumman Cygnus Example</vt:lpstr>
      <vt:lpstr>ISS Visiting Vehicles – Progress Capacity</vt:lpstr>
      <vt:lpstr>Previous ISS Visiting Vehicles - Cargo</vt:lpstr>
      <vt:lpstr>ISS Flight Plan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Review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Bryony Treagus | GRAFT</dc:creator>
  <cp:lastModifiedBy>Kerrick, Ginger</cp:lastModifiedBy>
  <cp:revision>53</cp:revision>
  <dcterms:created xsi:type="dcterms:W3CDTF">2022-12-15T09:42:05Z</dcterms:created>
  <dcterms:modified xsi:type="dcterms:W3CDTF">2024-01-23T14:41:47Z</dcterms:modified>
</cp:coreProperties>
</file>

<file path=docProps/thumbnail.jpeg>
</file>